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7" r:id="rId9"/>
    <p:sldId id="346" r:id="rId10"/>
    <p:sldId id="345" r:id="rId11"/>
    <p:sldId id="344" r:id="rId12"/>
    <p:sldId id="343" r:id="rId13"/>
    <p:sldId id="341" r:id="rId14"/>
    <p:sldId id="339" r:id="rId15"/>
    <p:sldId id="338" r:id="rId16"/>
    <p:sldId id="337" r:id="rId17"/>
    <p:sldId id="336" r:id="rId18"/>
    <p:sldId id="335" r:id="rId19"/>
    <p:sldId id="334" r:id="rId20"/>
    <p:sldId id="332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492375"/>
            <a:ext cx="11520000" cy="201196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9855"/>
            <a:ext cx="11340000" cy="3848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31"/>
          <a:stretch>
            <a:fillRect/>
          </a:stretch>
        </p:blipFill>
        <p:spPr>
          <a:xfrm>
            <a:off x="335280" y="4869180"/>
            <a:ext cx="11339830" cy="19446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64"/>
          <a:stretch>
            <a:fillRect/>
          </a:stretch>
        </p:blipFill>
        <p:spPr>
          <a:xfrm>
            <a:off x="335280" y="1197255"/>
            <a:ext cx="11339830" cy="1731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340" y="1772920"/>
            <a:ext cx="7397115" cy="50431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62081"/>
            <a:ext cx="371335" cy="3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861155"/>
            <a:ext cx="11340000" cy="11675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529481"/>
            <a:ext cx="437984" cy="391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62" t="42836"/>
          <a:stretch>
            <a:fillRect/>
          </a:stretch>
        </p:blipFill>
        <p:spPr>
          <a:xfrm>
            <a:off x="4871720" y="3861435"/>
            <a:ext cx="3509010" cy="288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70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66805"/>
            <a:ext cx="342770" cy="39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9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68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357551"/>
            <a:ext cx="371335" cy="40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1009494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89718" y="2803956"/>
            <a:ext cx="339041" cy="3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476605"/>
            <a:ext cx="11340000" cy="3759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4004945"/>
            <a:ext cx="7673975" cy="271399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311018"/>
            <a:ext cx="342770" cy="40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09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748614" y="4206494"/>
            <a:ext cx="1085440" cy="514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93315" y="4911090"/>
            <a:ext cx="138493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1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99881"/>
            <a:ext cx="380856" cy="39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980795"/>
            <a:ext cx="11340000" cy="20389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2277110"/>
            <a:ext cx="5191125" cy="42672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2414768"/>
            <a:ext cx="980705" cy="47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5390" y="2386189"/>
            <a:ext cx="1056876" cy="514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05541" y="2395716"/>
            <a:ext cx="1075918" cy="47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0931" y="3310226"/>
            <a:ext cx="1628161" cy="514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9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44836" y="3214797"/>
            <a:ext cx="2228010" cy="51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1838" y="3243373"/>
            <a:ext cx="533198" cy="41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6660" y="3973195"/>
            <a:ext cx="2097405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96480" y="4018915"/>
            <a:ext cx="206502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49725" y="4890135"/>
            <a:ext cx="130810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71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0" y="2061210"/>
            <a:ext cx="6573520" cy="46304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395" y="2095500"/>
            <a:ext cx="5477510" cy="4502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06290" y="1223645"/>
            <a:ext cx="137541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90881" y="1433869"/>
            <a:ext cx="504634" cy="467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884" y="2349663"/>
            <a:ext cx="1647204" cy="51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29295" y="3074670"/>
            <a:ext cx="237490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8362" y="4267107"/>
            <a:ext cx="523677" cy="39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20740" y="3956685"/>
            <a:ext cx="381127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9" grpId="0" bldLvl="0" animBg="1"/>
      <p:bldP spid="12" grpId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78250" y="1218565"/>
            <a:ext cx="231838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6221" y="1500333"/>
            <a:ext cx="2189924" cy="52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77682" y="3444200"/>
            <a:ext cx="1104482" cy="49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05239" y="3434671"/>
            <a:ext cx="1704331" cy="51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0806" y="4406605"/>
            <a:ext cx="561763" cy="50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29295" y="4268470"/>
            <a:ext cx="187769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1" grpId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6448" y="2538438"/>
            <a:ext cx="514156" cy="4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67254" y="2509864"/>
            <a:ext cx="485591" cy="5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9722" y="3462356"/>
            <a:ext cx="1075919" cy="51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9420" y="3471880"/>
            <a:ext cx="1094962" cy="49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1133" y="4433897"/>
            <a:ext cx="2247052" cy="5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1612" y="5434014"/>
            <a:ext cx="1066397" cy="44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86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16070" y="1347730"/>
            <a:ext cx="1075919" cy="44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8513" y="3252118"/>
            <a:ext cx="1142569" cy="47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7254" y="3242597"/>
            <a:ext cx="1209219" cy="52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1133" y="4204313"/>
            <a:ext cx="2208967" cy="52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8816" y="5166029"/>
            <a:ext cx="1104483" cy="49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11032" y="5185073"/>
            <a:ext cx="1123526" cy="48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2781020"/>
            <a:ext cx="11340000" cy="3703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22"/>
          <a:stretch>
            <a:fillRect/>
          </a:stretch>
        </p:blipFill>
        <p:spPr>
          <a:xfrm>
            <a:off x="6456045" y="692785"/>
            <a:ext cx="4720590" cy="4064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263579"/>
            <a:ext cx="342770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42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345"/>
            <a:ext cx="11340000" cy="547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195285"/>
            <a:ext cx="437984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22"/>
          <a:stretch>
            <a:fillRect/>
          </a:stretch>
        </p:blipFill>
        <p:spPr>
          <a:xfrm>
            <a:off x="7319645" y="2637155"/>
            <a:ext cx="4720590" cy="4064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2025-01-09T12:40:45Z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