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3"/>
    <p:sldId id="324" r:id="rId4"/>
    <p:sldId id="372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  <p:sldId id="363" r:id="rId14"/>
    <p:sldId id="362" r:id="rId15"/>
    <p:sldId id="361" r:id="rId16"/>
    <p:sldId id="360" r:id="rId17"/>
    <p:sldId id="358" r:id="rId18"/>
    <p:sldId id="356" r:id="rId19"/>
    <p:sldId id="355" r:id="rId20"/>
    <p:sldId id="354" r:id="rId21"/>
    <p:sldId id="352" r:id="rId22"/>
    <p:sldId id="351" r:id="rId23"/>
    <p:sldId id="350" r:id="rId24"/>
    <p:sldId id="348" r:id="rId25"/>
    <p:sldId id="347" r:id="rId26"/>
    <p:sldId id="346" r:id="rId27"/>
    <p:sldId id="345" r:id="rId28"/>
    <p:sldId id="343" r:id="rId29"/>
    <p:sldId id="342" r:id="rId30"/>
    <p:sldId id="341" r:id="rId31"/>
    <p:sldId id="340" r:id="rId32"/>
    <p:sldId id="339" r:id="rId33"/>
    <p:sldId id="336" r:id="rId34"/>
    <p:sldId id="335" r:id="rId35"/>
    <p:sldId id="334" r:id="rId36"/>
    <p:sldId id="333" r:id="rId37"/>
    <p:sldId id="331" r:id="rId38"/>
    <p:sldId id="330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75" y="2976245"/>
            <a:ext cx="54292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11788" y="2644346"/>
            <a:ext cx="399899" cy="4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3551" y="2701541"/>
            <a:ext cx="437984" cy="28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2615748"/>
            <a:ext cx="457027" cy="47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48463" y="2625280"/>
            <a:ext cx="390377" cy="4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01511" y="3607130"/>
            <a:ext cx="2218488" cy="4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85" y="3616663"/>
            <a:ext cx="1561511" cy="4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71939" y="3597598"/>
            <a:ext cx="514156" cy="505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29118" y="4617578"/>
            <a:ext cx="1666247" cy="4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125220"/>
            <a:ext cx="10457180" cy="5460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764260"/>
            <a:ext cx="104859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662323"/>
            <a:ext cx="428463" cy="4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643049"/>
            <a:ext cx="342770" cy="390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10034905" cy="1972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>
            <a:fillRect/>
          </a:stretch>
        </p:blipFill>
        <p:spPr>
          <a:xfrm>
            <a:off x="3719195" y="2132965"/>
            <a:ext cx="4759960" cy="4635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33968"/>
            <a:ext cx="380856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3284575"/>
            <a:ext cx="11340000" cy="2809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604996"/>
            <a:ext cx="342770" cy="39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76323"/>
            <a:ext cx="371335" cy="39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92785"/>
            <a:ext cx="9685020" cy="18605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93"/>
          <a:stretch>
            <a:fillRect/>
          </a:stretch>
        </p:blipFill>
        <p:spPr>
          <a:xfrm>
            <a:off x="3863340" y="2277110"/>
            <a:ext cx="4110355" cy="46107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7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082871" y="4304325"/>
            <a:ext cx="466549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9020" y="5091430"/>
            <a:ext cx="180022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68340" y="5113020"/>
            <a:ext cx="140208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512551"/>
            <a:ext cx="437984" cy="400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25901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8433" y="2358653"/>
            <a:ext cx="368683" cy="39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95" y="2924530"/>
            <a:ext cx="11340000" cy="3580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>
            <a:fillRect/>
          </a:stretch>
        </p:blipFill>
        <p:spPr>
          <a:xfrm>
            <a:off x="6167755" y="692785"/>
            <a:ext cx="4528820" cy="4094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38356"/>
            <a:ext cx="342770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73261"/>
            <a:ext cx="371335" cy="40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9557385" cy="2429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94"/>
          <a:stretch>
            <a:fillRect/>
          </a:stretch>
        </p:blipFill>
        <p:spPr>
          <a:xfrm>
            <a:off x="4198620" y="3050540"/>
            <a:ext cx="3702050" cy="364998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5192516"/>
            <a:ext cx="437984" cy="391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862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02763"/>
            <a:ext cx="371334" cy="41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94"/>
          <a:stretch>
            <a:fillRect/>
          </a:stretch>
        </p:blipFill>
        <p:spPr>
          <a:xfrm>
            <a:off x="4439285" y="3789045"/>
            <a:ext cx="2967990" cy="2926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39294" y="1529238"/>
            <a:ext cx="1114005" cy="5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76372" y="1519700"/>
            <a:ext cx="514156" cy="49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763" y="2530803"/>
            <a:ext cx="1133047" cy="49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186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92785"/>
            <a:ext cx="9083675" cy="15303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2204720"/>
            <a:ext cx="6580505" cy="41592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520" y="2204720"/>
            <a:ext cx="6948805" cy="41592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45088" y="2398840"/>
            <a:ext cx="1666246" cy="47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9420" y="2398840"/>
            <a:ext cx="3294408" cy="47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2416178"/>
            <a:ext cx="342770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0075" y="1491047"/>
            <a:ext cx="476070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403" y="1481510"/>
            <a:ext cx="466549" cy="448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7884" y="2378028"/>
            <a:ext cx="1066397" cy="505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1225" y="4004945"/>
            <a:ext cx="9189720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779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83430" y="2065020"/>
            <a:ext cx="6318885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8362" y="3176798"/>
            <a:ext cx="2113753" cy="5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9035" y="4866640"/>
            <a:ext cx="9838055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49985" y="5843905"/>
            <a:ext cx="52508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animBg="1"/>
      <p:bldP spid="12" grpId="0" bldLvl="0" animBg="1"/>
      <p:bldP spid="1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546080" cy="550672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215" y="777875"/>
            <a:ext cx="11165840" cy="2651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3213100"/>
            <a:ext cx="9283065" cy="347535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322955"/>
            <a:ext cx="9688195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9985" y="4162425"/>
            <a:ext cx="977519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085" y="5002530"/>
            <a:ext cx="872807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100"/>
            <a:ext cx="11340000" cy="205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876" y="1494411"/>
            <a:ext cx="314206" cy="39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48161" y="1475340"/>
            <a:ext cx="333249" cy="46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2997200"/>
            <a:ext cx="9283065" cy="347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1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2539591"/>
            <a:ext cx="1047355" cy="47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2090" y="3569184"/>
            <a:ext cx="1066397" cy="47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5875" y="4427220"/>
            <a:ext cx="245427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5103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5370" y="4004945"/>
            <a:ext cx="1002538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4941570"/>
            <a:ext cx="101841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59798" y="5855583"/>
            <a:ext cx="704584" cy="42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2637155"/>
            <a:ext cx="1021207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07405" y="3598476"/>
            <a:ext cx="656977" cy="37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3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49068" y="1500845"/>
            <a:ext cx="1066397" cy="50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9219" y="2522307"/>
            <a:ext cx="1028312" cy="46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617" y="2522307"/>
            <a:ext cx="1104483" cy="496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20251" y="2503170"/>
            <a:ext cx="504635" cy="51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536" y="2541354"/>
            <a:ext cx="523677" cy="42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6347" y="3505505"/>
            <a:ext cx="1656725" cy="525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9722" y="3515051"/>
            <a:ext cx="504634" cy="49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1964" y="3515051"/>
            <a:ext cx="2228009" cy="50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54811" y="2521961"/>
            <a:ext cx="2247052" cy="51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924" y="2512417"/>
            <a:ext cx="1094962" cy="52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186" y="2722381"/>
            <a:ext cx="371335" cy="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7750" y="2410460"/>
            <a:ext cx="187134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816" y="3524063"/>
            <a:ext cx="2208967" cy="51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1662" y="2539231"/>
            <a:ext cx="514156" cy="4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81511" y="2520170"/>
            <a:ext cx="523678" cy="4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9546" y="3539951"/>
            <a:ext cx="342770" cy="4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9118" y="4550202"/>
            <a:ext cx="533198" cy="46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48312" y="4540671"/>
            <a:ext cx="542720" cy="48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77632" y="1567657"/>
            <a:ext cx="1085440" cy="48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201" y="1624934"/>
            <a:ext cx="514156" cy="36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329" y="2569993"/>
            <a:ext cx="1732896" cy="496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