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24" r:id="rId3"/>
    <p:sldId id="372" r:id="rId4"/>
    <p:sldId id="371" r:id="rId5"/>
    <p:sldId id="370" r:id="rId6"/>
    <p:sldId id="369" r:id="rId7"/>
    <p:sldId id="368" r:id="rId8"/>
    <p:sldId id="367" r:id="rId9"/>
    <p:sldId id="365" r:id="rId10"/>
    <p:sldId id="364" r:id="rId11"/>
    <p:sldId id="363" r:id="rId12"/>
    <p:sldId id="362" r:id="rId13"/>
    <p:sldId id="361" r:id="rId14"/>
    <p:sldId id="360" r:id="rId15"/>
    <p:sldId id="359" r:id="rId16"/>
    <p:sldId id="358" r:id="rId17"/>
    <p:sldId id="357" r:id="rId18"/>
    <p:sldId id="356" r:id="rId19"/>
    <p:sldId id="354" r:id="rId20"/>
    <p:sldId id="353" r:id="rId21"/>
    <p:sldId id="352" r:id="rId22"/>
    <p:sldId id="350" r:id="rId23"/>
    <p:sldId id="349" r:id="rId24"/>
    <p:sldId id="348" r:id="rId25"/>
    <p:sldId id="346" r:id="rId26"/>
    <p:sldId id="345" r:id="rId27"/>
    <p:sldId id="344" r:id="rId28"/>
    <p:sldId id="343" r:id="rId29"/>
    <p:sldId id="341" r:id="rId30"/>
    <p:sldId id="340" r:id="rId31"/>
    <p:sldId id="339" r:id="rId32"/>
    <p:sldId id="338" r:id="rId33"/>
    <p:sldId id="336" r:id="rId34"/>
    <p:sldId id="335" r:id="rId35"/>
    <p:sldId id="334" r:id="rId36"/>
    <p:sldId id="333" r:id="rId37"/>
    <p:sldId id="331" r:id="rId38"/>
    <p:sldId id="330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372485" y="2781300"/>
            <a:ext cx="5447710" cy="984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796510"/>
            <a:ext cx="11340000" cy="1217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83239" y="4949872"/>
            <a:ext cx="304685" cy="31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16" r="43073"/>
          <a:stretch>
            <a:fillRect/>
          </a:stretch>
        </p:blipFill>
        <p:spPr>
          <a:xfrm>
            <a:off x="238125" y="3545205"/>
            <a:ext cx="6455410" cy="12687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6815455" y="981075"/>
            <a:ext cx="3475355" cy="375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65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31" b="88828"/>
          <a:stretch>
            <a:fillRect/>
          </a:stretch>
        </p:blipFill>
        <p:spPr>
          <a:xfrm>
            <a:off x="360045" y="2564765"/>
            <a:ext cx="5303565" cy="648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27"/>
          <a:stretch>
            <a:fillRect/>
          </a:stretch>
        </p:blipFill>
        <p:spPr>
          <a:xfrm>
            <a:off x="4007485" y="2277110"/>
            <a:ext cx="3949065" cy="46945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44338" b="9926"/>
          <a:stretch>
            <a:fillRect/>
          </a:stretch>
        </p:blipFill>
        <p:spPr>
          <a:xfrm>
            <a:off x="360045" y="1845310"/>
            <a:ext cx="6311900" cy="4608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3369065"/>
            <a:ext cx="352292" cy="3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6815500" y="764540"/>
            <a:ext cx="4811985" cy="580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988540"/>
            <a:ext cx="11340000" cy="13597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154" y="2199207"/>
            <a:ext cx="352291" cy="31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827" r="44339" b="-1220"/>
          <a:stretch>
            <a:fillRect/>
          </a:stretch>
        </p:blipFill>
        <p:spPr>
          <a:xfrm>
            <a:off x="309880" y="1240790"/>
            <a:ext cx="6311900" cy="7198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4655820" y="3141345"/>
            <a:ext cx="3107690" cy="374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908405"/>
            <a:ext cx="1050084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1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338346"/>
            <a:ext cx="285642" cy="3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6" b="6742"/>
          <a:stretch>
            <a:fillRect/>
          </a:stretch>
        </p:blipFill>
        <p:spPr>
          <a:xfrm>
            <a:off x="3287395" y="2924810"/>
            <a:ext cx="5128260" cy="375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976409"/>
            <a:ext cx="304685" cy="31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3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2497455"/>
            <a:ext cx="8803640" cy="41827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03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385998"/>
            <a:ext cx="314205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005421"/>
            <a:ext cx="352292" cy="30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916785"/>
            <a:ext cx="11340000" cy="19425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44"/>
          <a:stretch>
            <a:fillRect/>
          </a:stretch>
        </p:blipFill>
        <p:spPr>
          <a:xfrm>
            <a:off x="360045" y="1224280"/>
            <a:ext cx="11339830" cy="6206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76"/>
          <a:stretch>
            <a:fillRect/>
          </a:stretch>
        </p:blipFill>
        <p:spPr>
          <a:xfrm>
            <a:off x="5087620" y="3213100"/>
            <a:ext cx="3558540" cy="34817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957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351405" y="1917065"/>
            <a:ext cx="7823200" cy="471297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86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386321"/>
            <a:ext cx="314205" cy="30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14950"/>
            <a:ext cx="352292" cy="3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65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4151630" y="2421255"/>
            <a:ext cx="4151675" cy="41529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11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00957" y="1519665"/>
            <a:ext cx="380856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9420" y="1519665"/>
            <a:ext cx="418942" cy="37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302" y="1510127"/>
            <a:ext cx="352291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2149147"/>
            <a:ext cx="428463" cy="38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2168222"/>
            <a:ext cx="856926" cy="352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3863340" y="2637155"/>
            <a:ext cx="41516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4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672175"/>
            <a:ext cx="2161360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58387" y="2672175"/>
            <a:ext cx="2627908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2216" y="3348625"/>
            <a:ext cx="837884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53350" y="3310515"/>
            <a:ext cx="1685289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68866" y="3967911"/>
            <a:ext cx="2961158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9823" y="4606251"/>
            <a:ext cx="1675768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63123" y="4606251"/>
            <a:ext cx="1656725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68866" y="5254119"/>
            <a:ext cx="2085188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47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34" y="1357310"/>
            <a:ext cx="856926" cy="38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49" b="90023"/>
          <a:stretch>
            <a:fillRect/>
          </a:stretch>
        </p:blipFill>
        <p:spPr>
          <a:xfrm>
            <a:off x="-313055" y="1917065"/>
            <a:ext cx="6480855" cy="64861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9"/>
          <a:stretch>
            <a:fillRect/>
          </a:stretch>
        </p:blipFill>
        <p:spPr>
          <a:xfrm>
            <a:off x="3863340" y="2564765"/>
            <a:ext cx="4151675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7" r="38334"/>
          <a:stretch>
            <a:fillRect/>
          </a:stretch>
        </p:blipFill>
        <p:spPr>
          <a:xfrm>
            <a:off x="1228090" y="836295"/>
            <a:ext cx="6311900" cy="52476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00812" y="3829344"/>
            <a:ext cx="739114" cy="34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0812" y="4982294"/>
            <a:ext cx="1581361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61775" y="5575977"/>
            <a:ext cx="3334610" cy="3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2169" y="5618998"/>
            <a:ext cx="902407" cy="28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68"/>
          <a:stretch>
            <a:fillRect/>
          </a:stretch>
        </p:blipFill>
        <p:spPr>
          <a:xfrm>
            <a:off x="7608615" y="764540"/>
            <a:ext cx="3851865" cy="58680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15" r="69514"/>
          <a:stretch>
            <a:fillRect/>
          </a:stretch>
        </p:blipFill>
        <p:spPr>
          <a:xfrm>
            <a:off x="2423795" y="6165215"/>
            <a:ext cx="3240405" cy="64770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352040" y="6165215"/>
            <a:ext cx="6477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9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1997252"/>
            <a:ext cx="1228261" cy="35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269" y="2655948"/>
            <a:ext cx="285642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7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10780" y="1434090"/>
            <a:ext cx="1256827" cy="372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3382200"/>
            <a:ext cx="9788010" cy="36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 b="13911"/>
          <a:stretch>
            <a:fillRect/>
          </a:stretch>
        </p:blipFill>
        <p:spPr>
          <a:xfrm>
            <a:off x="360045" y="1224280"/>
            <a:ext cx="6671990" cy="386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77581" y="2023883"/>
            <a:ext cx="304685" cy="3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0"/>
          <a:stretch>
            <a:fillRect/>
          </a:stretch>
        </p:blipFill>
        <p:spPr>
          <a:xfrm>
            <a:off x="7103790" y="1224280"/>
            <a:ext cx="4596085" cy="4485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0243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73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423795" y="2493010"/>
            <a:ext cx="7227570" cy="43364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1967350"/>
            <a:ext cx="1799546" cy="4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176" y="1986410"/>
            <a:ext cx="380856" cy="34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999740" y="2493010"/>
            <a:ext cx="7227570" cy="4336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5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1976818"/>
            <a:ext cx="847405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01007" y="2596225"/>
            <a:ext cx="1761460" cy="390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2783840" y="3141345"/>
            <a:ext cx="6058535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1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3075515"/>
            <a:ext cx="695062" cy="32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67959" y="3380920"/>
            <a:ext cx="323727" cy="2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916" y="3972641"/>
            <a:ext cx="371334" cy="28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2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11032" y="1338811"/>
            <a:ext cx="875969" cy="35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3753" y="1338811"/>
            <a:ext cx="875969" cy="36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1998978"/>
            <a:ext cx="361813" cy="37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420975"/>
            <a:ext cx="11340000" cy="143314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49799" y="2688495"/>
            <a:ext cx="2665994" cy="38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73175" y="3328635"/>
            <a:ext cx="2608866" cy="40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798"/>
          <a:stretch>
            <a:fillRect/>
          </a:stretch>
        </p:blipFill>
        <p:spPr>
          <a:xfrm>
            <a:off x="3503930" y="3902710"/>
            <a:ext cx="4817110" cy="288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006647"/>
            <a:ext cx="1675768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4564570"/>
            <a:ext cx="7150579" cy="362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259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631" r="38403" b="-631"/>
          <a:stretch>
            <a:fillRect/>
          </a:stretch>
        </p:blipFill>
        <p:spPr>
          <a:xfrm>
            <a:off x="2513965" y="1917065"/>
            <a:ext cx="7032670" cy="432943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9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1395800"/>
            <a:ext cx="1275869" cy="40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1414889"/>
            <a:ext cx="380856" cy="35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974" y="1395800"/>
            <a:ext cx="856926" cy="40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783" y="2063914"/>
            <a:ext cx="1742418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57783" y="2044825"/>
            <a:ext cx="856926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0" t="631" r="38403" b="-631"/>
          <a:stretch>
            <a:fillRect/>
          </a:stretch>
        </p:blipFill>
        <p:spPr>
          <a:xfrm>
            <a:off x="2999740" y="2853055"/>
            <a:ext cx="6106795" cy="3759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3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119256"/>
            <a:ext cx="304685" cy="30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2204440"/>
            <a:ext cx="11340000" cy="3280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91806" y="2433326"/>
            <a:ext cx="314206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89" r="41164" b="-532"/>
          <a:stretch>
            <a:fillRect/>
          </a:stretch>
        </p:blipFill>
        <p:spPr>
          <a:xfrm>
            <a:off x="165735" y="1529080"/>
            <a:ext cx="6671945" cy="64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9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44332" y="1386160"/>
            <a:ext cx="828362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2044343"/>
            <a:ext cx="1285390" cy="381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2673909"/>
            <a:ext cx="856926" cy="391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6876" y="4610301"/>
            <a:ext cx="5646196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2024202"/>
            <a:ext cx="285642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891" y="5225011"/>
            <a:ext cx="3380100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9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33914"/>
            <a:ext cx="285642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7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5114200"/>
            <a:ext cx="276120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993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34750"/>
            <a:ext cx="314206" cy="31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0" t="26033" r="13003" b="23339"/>
          <a:stretch>
            <a:fillRect/>
          </a:stretch>
        </p:blipFill>
        <p:spPr>
          <a:xfrm>
            <a:off x="2567305" y="4509135"/>
            <a:ext cx="7212330" cy="21577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150"/>
            <a:ext cx="11340000" cy="2546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08405"/>
            <a:ext cx="11340000" cy="12950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98"/>
          <a:stretch>
            <a:fillRect/>
          </a:stretch>
        </p:blipFill>
        <p:spPr>
          <a:xfrm>
            <a:off x="4079240" y="2132965"/>
            <a:ext cx="4008120" cy="43986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73" b="25776"/>
          <a:stretch>
            <a:fillRect/>
          </a:stretch>
        </p:blipFill>
        <p:spPr>
          <a:xfrm>
            <a:off x="360045" y="1224280"/>
            <a:ext cx="6455455" cy="3861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2062359"/>
            <a:ext cx="285642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/>
          <a:stretch>
            <a:fillRect/>
          </a:stretch>
        </p:blipFill>
        <p:spPr>
          <a:xfrm>
            <a:off x="6887890" y="1224280"/>
            <a:ext cx="4811985" cy="520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2025-01-09T11:30:47Z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