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3"/>
    <p:sldId id="324" r:id="rId4"/>
    <p:sldId id="336" r:id="rId5"/>
    <p:sldId id="333" r:id="rId6"/>
    <p:sldId id="332" r:id="rId7"/>
    <p:sldId id="331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853055"/>
            <a:ext cx="11520000" cy="88183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9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644155"/>
            <a:ext cx="10292644" cy="4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8560" y="4653915"/>
            <a:ext cx="1052068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5589270"/>
            <a:ext cx="504507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836650"/>
            <a:ext cx="1042173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070" y="1008380"/>
            <a:ext cx="5066030" cy="43948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130"/>
          <a:stretch>
            <a:fillRect/>
          </a:stretch>
        </p:blipFill>
        <p:spPr>
          <a:xfrm>
            <a:off x="5951855" y="1008380"/>
            <a:ext cx="4888865" cy="439483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5301335"/>
            <a:ext cx="11340000" cy="12010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52581" y="5663551"/>
            <a:ext cx="2199445" cy="476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45" y="1052550"/>
            <a:ext cx="1035829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4220845"/>
            <a:ext cx="997902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09304" y="5327309"/>
            <a:ext cx="9392912" cy="40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8880" y="6237605"/>
            <a:ext cx="809371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641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2493010"/>
            <a:ext cx="1058227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3644900"/>
            <a:ext cx="1051623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125" y="4653280"/>
            <a:ext cx="692404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689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724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6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9" y="3658818"/>
            <a:ext cx="7283879" cy="45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2025-01-09T13:27:26Z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