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324" r:id="rId4"/>
    <p:sldId id="368" r:id="rId5"/>
    <p:sldId id="367" r:id="rId6"/>
    <p:sldId id="366" r:id="rId7"/>
    <p:sldId id="365" r:id="rId8"/>
    <p:sldId id="364" r:id="rId9"/>
    <p:sldId id="363" r:id="rId10"/>
    <p:sldId id="361" r:id="rId11"/>
    <p:sldId id="360" r:id="rId12"/>
    <p:sldId id="359" r:id="rId13"/>
    <p:sldId id="357" r:id="rId14"/>
    <p:sldId id="356" r:id="rId15"/>
    <p:sldId id="355" r:id="rId16"/>
    <p:sldId id="353" r:id="rId17"/>
    <p:sldId id="352" r:id="rId18"/>
    <p:sldId id="351" r:id="rId19"/>
    <p:sldId id="350" r:id="rId20"/>
    <p:sldId id="349" r:id="rId21"/>
    <p:sldId id="348" r:id="rId22"/>
    <p:sldId id="346" r:id="rId23"/>
    <p:sldId id="345" r:id="rId24"/>
    <p:sldId id="344" r:id="rId25"/>
    <p:sldId id="343" r:id="rId26"/>
    <p:sldId id="341" r:id="rId27"/>
    <p:sldId id="340" r:id="rId28"/>
    <p:sldId id="339" r:id="rId29"/>
    <p:sldId id="337" r:id="rId30"/>
    <p:sldId id="336" r:id="rId31"/>
    <p:sldId id="335" r:id="rId32"/>
    <p:sldId id="333" r:id="rId33"/>
    <p:sldId id="332" r:id="rId34"/>
    <p:sldId id="331" r:id="rId35"/>
    <p:sldId id="330" r:id="rId36"/>
    <p:sldId id="329" r:id="rId37"/>
    <p:sldId id="327" r:id="rId38"/>
    <p:sldId id="326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564765"/>
            <a:ext cx="11340000" cy="11931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462512"/>
            <a:ext cx="437984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340000" cy="8546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57"/>
          <a:stretch>
            <a:fillRect/>
          </a:stretch>
        </p:blipFill>
        <p:spPr>
          <a:xfrm>
            <a:off x="3503930" y="1916430"/>
            <a:ext cx="4859020" cy="46151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0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491379"/>
            <a:ext cx="428463" cy="39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19632"/>
            <a:ext cx="342770" cy="390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9077325" cy="21018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2708910"/>
            <a:ext cx="6922135" cy="40341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388114"/>
            <a:ext cx="342770" cy="39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566982"/>
            <a:ext cx="437984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89685"/>
            <a:ext cx="112696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3961" y="2295788"/>
            <a:ext cx="340644" cy="39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10706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9623" y="4409678"/>
            <a:ext cx="371810" cy="3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86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558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272040" y="3886373"/>
            <a:ext cx="1599596" cy="47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0395"/>
            <a:ext cx="9727565" cy="33115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87"/>
          <a:stretch>
            <a:fillRect/>
          </a:stretch>
        </p:blipFill>
        <p:spPr>
          <a:xfrm>
            <a:off x="6600190" y="2924810"/>
            <a:ext cx="3763645" cy="36233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569101"/>
            <a:ext cx="380856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0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624479"/>
            <a:ext cx="380855" cy="40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3899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60"/>
          <a:stretch>
            <a:fillRect/>
          </a:stretch>
        </p:blipFill>
        <p:spPr>
          <a:xfrm>
            <a:off x="360045" y="4725035"/>
            <a:ext cx="11339830" cy="2016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69"/>
          <a:stretch>
            <a:fillRect/>
          </a:stretch>
        </p:blipFill>
        <p:spPr>
          <a:xfrm>
            <a:off x="407670" y="1269010"/>
            <a:ext cx="11339830" cy="1833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2925445"/>
            <a:ext cx="8176895" cy="379476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9685"/>
            <a:ext cx="1092847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3319" y="2275318"/>
            <a:ext cx="422090" cy="3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764895"/>
            <a:ext cx="972411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62178" y="977385"/>
            <a:ext cx="318421" cy="343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404495"/>
            <a:ext cx="10330815" cy="3577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683"/>
          <a:stretch>
            <a:fillRect/>
          </a:stretch>
        </p:blipFill>
        <p:spPr>
          <a:xfrm>
            <a:off x="3648075" y="2839720"/>
            <a:ext cx="4667250" cy="401828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455282"/>
            <a:ext cx="428463" cy="40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445582"/>
            <a:ext cx="371334" cy="4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9622" y="1490961"/>
            <a:ext cx="1609118" cy="47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1055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1988820"/>
            <a:ext cx="7459980" cy="489521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8075" y="2216150"/>
            <a:ext cx="184658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151" y="2359355"/>
            <a:ext cx="1609118" cy="52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3000" y="3114040"/>
            <a:ext cx="191071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02050" y="4133850"/>
            <a:ext cx="195072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76135" y="4041775"/>
            <a:ext cx="136525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bldLvl="0" animBg="1"/>
      <p:bldP spid="1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76826" y="1414480"/>
            <a:ext cx="580806" cy="52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8942" y="2424027"/>
            <a:ext cx="1542468" cy="4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2050" y="3231515"/>
            <a:ext cx="157099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32" y="2386384"/>
            <a:ext cx="342770" cy="39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5768" y="3530117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50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2273935"/>
            <a:ext cx="6809740" cy="429387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82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78186" y="2315620"/>
            <a:ext cx="1056876" cy="51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91687" y="2315620"/>
            <a:ext cx="1085440" cy="51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90881" y="2363299"/>
            <a:ext cx="495113" cy="38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6574" y="3297814"/>
            <a:ext cx="1018790" cy="50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35365" y="4270473"/>
            <a:ext cx="2189924" cy="4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73450" y="5252667"/>
            <a:ext cx="1628161" cy="51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77783" y="6244397"/>
            <a:ext cx="1609118" cy="50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4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53655" y="1313815"/>
            <a:ext cx="1257935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63224" y="2462123"/>
            <a:ext cx="1028313" cy="4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5037" y="3405001"/>
            <a:ext cx="2189924" cy="523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760" y="4293235"/>
            <a:ext cx="977709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5229225"/>
            <a:ext cx="781748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3828" y="1452690"/>
            <a:ext cx="1085440" cy="46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06599" y="2291223"/>
            <a:ext cx="1094962" cy="44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25340" y="2272165"/>
            <a:ext cx="1037833" cy="47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68664" y="3091640"/>
            <a:ext cx="1075919" cy="51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72191" y="3930173"/>
            <a:ext cx="1104483" cy="48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2367" y="4768706"/>
            <a:ext cx="485591" cy="43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91637" y="1443343"/>
            <a:ext cx="1152090" cy="51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2418" y="2301644"/>
            <a:ext cx="1618639" cy="46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97531" y="3110377"/>
            <a:ext cx="609370" cy="39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0428" y="3891605"/>
            <a:ext cx="1618639" cy="48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6901" y="4701413"/>
            <a:ext cx="1580554" cy="523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0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5062" y="2214671"/>
            <a:ext cx="1075919" cy="48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68463" y="3043406"/>
            <a:ext cx="1133047" cy="48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2565400"/>
            <a:ext cx="9549765" cy="27616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3" t="465" r="44409" b="-465"/>
          <a:stretch>
            <a:fillRect/>
          </a:stretch>
        </p:blipFill>
        <p:spPr>
          <a:xfrm>
            <a:off x="6816090" y="692785"/>
            <a:ext cx="5154295" cy="5020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9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481313"/>
            <a:ext cx="342770" cy="3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2025-01-09T14:30:29Z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