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8" r:id="rId5"/>
    <p:sldId id="357" r:id="rId6"/>
    <p:sldId id="356" r:id="rId7"/>
    <p:sldId id="355" r:id="rId8"/>
    <p:sldId id="353" r:id="rId9"/>
    <p:sldId id="352" r:id="rId10"/>
    <p:sldId id="350" r:id="rId11"/>
    <p:sldId id="349" r:id="rId12"/>
    <p:sldId id="348" r:id="rId13"/>
    <p:sldId id="346" r:id="rId14"/>
    <p:sldId id="345" r:id="rId15"/>
    <p:sldId id="344" r:id="rId16"/>
    <p:sldId id="343" r:id="rId17"/>
    <p:sldId id="341" r:id="rId18"/>
    <p:sldId id="340" r:id="rId19"/>
    <p:sldId id="338" r:id="rId20"/>
    <p:sldId id="337" r:id="rId21"/>
    <p:sldId id="336" r:id="rId22"/>
    <p:sldId id="335" r:id="rId23"/>
    <p:sldId id="333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2957195"/>
            <a:ext cx="92202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8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67435"/>
            <a:ext cx="342770" cy="39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764260"/>
            <a:ext cx="11340000" cy="1971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731"/>
          <a:stretch>
            <a:fillRect/>
          </a:stretch>
        </p:blipFill>
        <p:spPr>
          <a:xfrm>
            <a:off x="3503930" y="1628775"/>
            <a:ext cx="4878705" cy="49288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09849"/>
            <a:ext cx="342770" cy="390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1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38507"/>
            <a:ext cx="380856" cy="400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951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99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30171"/>
            <a:ext cx="380856" cy="392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2204720"/>
            <a:ext cx="9189720" cy="469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795"/>
            <a:ext cx="11340000" cy="5748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6015" y="1323971"/>
            <a:ext cx="380856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04495"/>
            <a:ext cx="9718675" cy="27241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2780665"/>
            <a:ext cx="9718675" cy="405511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2463950"/>
            <a:ext cx="1599596" cy="505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40302" y="3427296"/>
            <a:ext cx="1085440" cy="51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44987" y="1376453"/>
            <a:ext cx="2827858" cy="5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0195" y="1224280"/>
            <a:ext cx="185483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1360" y="2338812"/>
            <a:ext cx="1075919" cy="5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1057" y="2338812"/>
            <a:ext cx="1104483" cy="49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855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737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9622" y="2333959"/>
            <a:ext cx="2199445" cy="486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64425" y="4076700"/>
            <a:ext cx="320040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7760" y="4940935"/>
            <a:ext cx="9864090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78841" y="6174532"/>
            <a:ext cx="2780251" cy="47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77178" y="2457732"/>
            <a:ext cx="676020" cy="40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3212820"/>
            <a:ext cx="11340000" cy="1865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41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07830" y="1323340"/>
            <a:ext cx="131889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6448" y="2445058"/>
            <a:ext cx="1056876" cy="36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615" y="4077335"/>
            <a:ext cx="8324215" cy="866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8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2205355"/>
            <a:ext cx="8998585" cy="421132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67909" y="1462830"/>
            <a:ext cx="3218236" cy="46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8430" y="2338070"/>
            <a:ext cx="236918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3068955"/>
            <a:ext cx="7629525" cy="3570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2175" y="3068955"/>
            <a:ext cx="726059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9515" y="4077335"/>
            <a:ext cx="1003808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914" y="1490640"/>
            <a:ext cx="1694811" cy="49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2997" y="3423787"/>
            <a:ext cx="571284" cy="43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914" y="4337984"/>
            <a:ext cx="609370" cy="51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5768" y="1509704"/>
            <a:ext cx="380856" cy="39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572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1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32" y="3427589"/>
            <a:ext cx="342770" cy="40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16"/>
          <a:stretch>
            <a:fillRect/>
          </a:stretch>
        </p:blipFill>
        <p:spPr>
          <a:xfrm>
            <a:off x="2724150" y="692785"/>
            <a:ext cx="6744380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83613"/>
            <a:ext cx="371334" cy="400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57781"/>
            <a:ext cx="437984" cy="39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08405"/>
            <a:ext cx="11340000" cy="2888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17010"/>
            <a:ext cx="11340000" cy="30556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034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2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511811"/>
            <a:ext cx="428463" cy="39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5" y="2132685"/>
            <a:ext cx="11340000" cy="3882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1915"/>
            <a:ext cx="11340000" cy="5787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405" y="1414217"/>
            <a:ext cx="371335" cy="40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2025-01-09T14:46:00Z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