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3" r:id="rId5"/>
    <p:sldId id="352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1" r:id="rId14"/>
    <p:sldId id="340" r:id="rId15"/>
    <p:sldId id="339" r:id="rId16"/>
    <p:sldId id="338" r:id="rId17"/>
    <p:sldId id="337" r:id="rId18"/>
    <p:sldId id="335" r:id="rId19"/>
    <p:sldId id="334" r:id="rId20"/>
    <p:sldId id="333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8825" y="2195195"/>
            <a:ext cx="8134350" cy="2466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9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481888"/>
            <a:ext cx="371335" cy="41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02"/>
          <a:stretch>
            <a:fillRect/>
          </a:stretch>
        </p:blipFill>
        <p:spPr>
          <a:xfrm>
            <a:off x="1918970" y="3429000"/>
            <a:ext cx="9077325" cy="2652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895" y="1772920"/>
            <a:ext cx="8312785" cy="38004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648"/>
          <a:stretch>
            <a:fillRect/>
          </a:stretch>
        </p:blipFill>
        <p:spPr>
          <a:xfrm>
            <a:off x="8615680" y="1484630"/>
            <a:ext cx="3546475" cy="46132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3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652643"/>
            <a:ext cx="342770" cy="390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8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624898"/>
            <a:ext cx="371335" cy="400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2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95786"/>
            <a:ext cx="371335" cy="40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4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576479"/>
            <a:ext cx="437984" cy="400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925" y="405130"/>
            <a:ext cx="10022840" cy="25577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24"/>
          <a:stretch>
            <a:fillRect/>
          </a:stretch>
        </p:blipFill>
        <p:spPr>
          <a:xfrm>
            <a:off x="4576445" y="2781300"/>
            <a:ext cx="3038475" cy="383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6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738839"/>
            <a:ext cx="380855" cy="390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24"/>
          <a:stretch>
            <a:fillRect/>
          </a:stretch>
        </p:blipFill>
        <p:spPr>
          <a:xfrm>
            <a:off x="8688070" y="2421255"/>
            <a:ext cx="3038475" cy="383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4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86048"/>
            <a:ext cx="342770" cy="390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664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21"/>
          <a:stretch>
            <a:fillRect/>
          </a:stretch>
        </p:blipFill>
        <p:spPr>
          <a:xfrm>
            <a:off x="4079240" y="1916430"/>
            <a:ext cx="3604895" cy="46888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4206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843828" y="4169846"/>
            <a:ext cx="495113" cy="43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15113" y="4227047"/>
            <a:ext cx="437984" cy="362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50176" y="5132728"/>
            <a:ext cx="1085440" cy="457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30075" y="5123195"/>
            <a:ext cx="1647204" cy="495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4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83324" y="2529425"/>
            <a:ext cx="1133047" cy="49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72997" y="2529425"/>
            <a:ext cx="1009269" cy="466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28025" y="2348865"/>
            <a:ext cx="1804035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49974" y="3596635"/>
            <a:ext cx="1656725" cy="476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77581" y="3577578"/>
            <a:ext cx="1666246" cy="49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52795" y="3577578"/>
            <a:ext cx="561763" cy="485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35969" y="4673373"/>
            <a:ext cx="390377" cy="44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82972" y="4625730"/>
            <a:ext cx="1028312" cy="505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05994" y="4644787"/>
            <a:ext cx="1094962" cy="466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910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86915" y="2480945"/>
            <a:ext cx="2533650" cy="649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63224" y="2625244"/>
            <a:ext cx="1066397" cy="50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08160" y="2348865"/>
            <a:ext cx="1351915" cy="78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78841" y="3673795"/>
            <a:ext cx="533198" cy="524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73450" y="3692859"/>
            <a:ext cx="1647204" cy="495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bldLvl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4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29269" y="2539265"/>
            <a:ext cx="523677" cy="457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71989" y="2539265"/>
            <a:ext cx="552241" cy="43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77833" y="4655127"/>
            <a:ext cx="437984" cy="47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72040" y="1528941"/>
            <a:ext cx="523678" cy="47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2586705"/>
            <a:ext cx="609370" cy="5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06347" y="3654000"/>
            <a:ext cx="1047355" cy="5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8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10579" y="1481577"/>
            <a:ext cx="428463" cy="47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43274" y="3608978"/>
            <a:ext cx="571284" cy="467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6926" y="4734688"/>
            <a:ext cx="466549" cy="362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3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29370" y="2600359"/>
            <a:ext cx="1047355" cy="487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332" y="2682000"/>
            <a:ext cx="342770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9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35415" y="1490677"/>
            <a:ext cx="875969" cy="39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79690" y="2204720"/>
            <a:ext cx="2302510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51380" y="3219450"/>
            <a:ext cx="3531235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67200" y="4101465"/>
            <a:ext cx="1405890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00" y="1427480"/>
            <a:ext cx="9526270" cy="13188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2708910"/>
            <a:ext cx="9526270" cy="185864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019"/>
          <a:stretch>
            <a:fillRect/>
          </a:stretch>
        </p:blipFill>
        <p:spPr>
          <a:xfrm>
            <a:off x="7823835" y="981075"/>
            <a:ext cx="4228465" cy="5414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1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378478"/>
            <a:ext cx="371334" cy="400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405"/>
            <a:ext cx="11340000" cy="5725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261270"/>
            <a:ext cx="437984" cy="400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019"/>
          <a:stretch>
            <a:fillRect/>
          </a:stretch>
        </p:blipFill>
        <p:spPr>
          <a:xfrm>
            <a:off x="6599555" y="2493010"/>
            <a:ext cx="3278505" cy="4198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3862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3145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429970"/>
            <a:ext cx="428463" cy="390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02"/>
          <a:stretch>
            <a:fillRect/>
          </a:stretch>
        </p:blipFill>
        <p:spPr>
          <a:xfrm>
            <a:off x="1847215" y="4205605"/>
            <a:ext cx="9077325" cy="2652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3206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357929"/>
            <a:ext cx="380856" cy="391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302"/>
          <a:stretch>
            <a:fillRect/>
          </a:stretch>
        </p:blipFill>
        <p:spPr>
          <a:xfrm>
            <a:off x="1847215" y="4205605"/>
            <a:ext cx="9077325" cy="26523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2025-01-09T13:43:56Z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