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7" r:id="rId13"/>
    <p:sldId id="356" r:id="rId14"/>
    <p:sldId id="355" r:id="rId15"/>
    <p:sldId id="354" r:id="rId16"/>
    <p:sldId id="353" r:id="rId17"/>
    <p:sldId id="352" r:id="rId18"/>
    <p:sldId id="351" r:id="rId19"/>
    <p:sldId id="350" r:id="rId20"/>
    <p:sldId id="349" r:id="rId21"/>
    <p:sldId id="348" r:id="rId22"/>
    <p:sldId id="347" r:id="rId23"/>
    <p:sldId id="344" r:id="rId24"/>
    <p:sldId id="343" r:id="rId25"/>
    <p:sldId id="342" r:id="rId26"/>
    <p:sldId id="341" r:id="rId27"/>
    <p:sldId id="340" r:id="rId28"/>
    <p:sldId id="338" r:id="rId29"/>
    <p:sldId id="337" r:id="rId30"/>
    <p:sldId id="336" r:id="rId31"/>
    <p:sldId id="335" r:id="rId32"/>
    <p:sldId id="334" r:id="rId33"/>
    <p:sldId id="333" r:id="rId34"/>
    <p:sldId id="331" r:id="rId35"/>
    <p:sldId id="330" r:id="rId36"/>
    <p:sldId id="328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060575"/>
            <a:ext cx="11520000" cy="1212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573145"/>
            <a:ext cx="4286250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191135" y="1368425"/>
            <a:ext cx="5951900" cy="1865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3212820"/>
            <a:ext cx="11340000" cy="315062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814"/>
          <a:stretch>
            <a:fillRect/>
          </a:stretch>
        </p:blipFill>
        <p:spPr>
          <a:xfrm>
            <a:off x="8399780" y="692785"/>
            <a:ext cx="3491230" cy="386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67577"/>
            <a:ext cx="380855" cy="40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7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57443"/>
            <a:ext cx="371335" cy="40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78989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26510" y="2475598"/>
            <a:ext cx="326142" cy="380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6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85943"/>
            <a:ext cx="437984" cy="3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95987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5199" y="1279860"/>
            <a:ext cx="322375" cy="3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020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0809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9369" y="2330942"/>
            <a:ext cx="362852" cy="39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215919" y="4251839"/>
            <a:ext cx="1028312" cy="38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455" y="5165904"/>
            <a:ext cx="1704332" cy="50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075" y="5289683"/>
            <a:ext cx="495114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48010" y="5194468"/>
            <a:ext cx="390377" cy="44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269668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7949" y="2286263"/>
            <a:ext cx="378494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04495"/>
            <a:ext cx="9845040" cy="27203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77"/>
          <a:stretch>
            <a:fillRect/>
          </a:stretch>
        </p:blipFill>
        <p:spPr>
          <a:xfrm>
            <a:off x="335280" y="2997200"/>
            <a:ext cx="4950460" cy="39300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740" y="3056255"/>
            <a:ext cx="7158990" cy="38017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14952"/>
            <a:ext cx="380856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05781"/>
            <a:ext cx="371335" cy="4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053230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9215" y="2308396"/>
            <a:ext cx="318356" cy="362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0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1927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932"/>
          <a:stretch>
            <a:fillRect/>
          </a:stretch>
        </p:blipFill>
        <p:spPr>
          <a:xfrm>
            <a:off x="4223385" y="2924810"/>
            <a:ext cx="3609975" cy="378841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868"/>
            <a:ext cx="342770" cy="40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00352"/>
            <a:ext cx="380855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57490"/>
            <a:ext cx="428463" cy="40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1519639"/>
            <a:ext cx="2256574" cy="4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3853" y="2454240"/>
            <a:ext cx="2180403" cy="514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3455599"/>
            <a:ext cx="1142569" cy="39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86901" y="3407915"/>
            <a:ext cx="1152090" cy="49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2090" y="4390201"/>
            <a:ext cx="1056876" cy="47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620395"/>
            <a:ext cx="9237345" cy="3763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997"/>
          <a:stretch>
            <a:fillRect/>
          </a:stretch>
        </p:blipFill>
        <p:spPr>
          <a:xfrm>
            <a:off x="5951855" y="3572510"/>
            <a:ext cx="5481955" cy="316893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7"/>
          <a:stretch>
            <a:fillRect/>
          </a:stretch>
        </p:blipFill>
        <p:spPr>
          <a:xfrm>
            <a:off x="426085" y="1268730"/>
            <a:ext cx="10574655" cy="5260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2277110"/>
            <a:ext cx="78994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9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00291"/>
            <a:ext cx="342770" cy="392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3141065"/>
            <a:ext cx="11340000" cy="173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67367"/>
            <a:ext cx="428463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2083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2636520"/>
            <a:ext cx="8187690" cy="431990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303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06335" y="2232563"/>
            <a:ext cx="1075919" cy="4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725" y="2232563"/>
            <a:ext cx="428463" cy="4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6637" y="3232827"/>
            <a:ext cx="1094962" cy="390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76"/>
          <a:stretch>
            <a:fillRect/>
          </a:stretch>
        </p:blipFill>
        <p:spPr>
          <a:xfrm>
            <a:off x="3863340" y="2727960"/>
            <a:ext cx="6730365" cy="399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149090"/>
            <a:ext cx="99536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013325"/>
            <a:ext cx="980694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7125" y="5949315"/>
            <a:ext cx="432371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364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4221480"/>
            <a:ext cx="1005268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5229225"/>
            <a:ext cx="978725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97884" y="6116581"/>
            <a:ext cx="3123022" cy="45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1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8362" y="4426506"/>
            <a:ext cx="1399647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6599" y="4826819"/>
            <a:ext cx="1466297" cy="3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2241" y="5284320"/>
            <a:ext cx="1047355" cy="33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4836" y="5684633"/>
            <a:ext cx="333249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1490854"/>
            <a:ext cx="476070" cy="4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1462263"/>
            <a:ext cx="1123526" cy="5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2090" y="3368367"/>
            <a:ext cx="523677" cy="4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45289" y="3416020"/>
            <a:ext cx="542720" cy="37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4659" y="3435081"/>
            <a:ext cx="476070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444506"/>
            <a:ext cx="609370" cy="3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0654" y="5283809"/>
            <a:ext cx="1037833" cy="514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909" y="1481567"/>
            <a:ext cx="1123526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952" y="1481567"/>
            <a:ext cx="1161612" cy="4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34559" y="2463147"/>
            <a:ext cx="571284" cy="495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20100" y="2539403"/>
            <a:ext cx="466549" cy="36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66851" y="2453616"/>
            <a:ext cx="542720" cy="5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327" y="3454466"/>
            <a:ext cx="533198" cy="40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28" y="3435402"/>
            <a:ext cx="514156" cy="44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6977" y="3406806"/>
            <a:ext cx="1675769" cy="505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538362"/>
            <a:ext cx="1723375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9773" y="1557415"/>
            <a:ext cx="523677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76523" y="2586239"/>
            <a:ext cx="514156" cy="3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66851" y="2548134"/>
            <a:ext cx="514156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0595" y="3208020"/>
            <a:ext cx="136271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509907"/>
            <a:ext cx="495113" cy="5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554" y="1538497"/>
            <a:ext cx="399899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4105" y="2462930"/>
            <a:ext cx="2199445" cy="4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91032" y="3435015"/>
            <a:ext cx="476070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24231" y="3406424"/>
            <a:ext cx="1123526" cy="5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68564" y="4368978"/>
            <a:ext cx="152342" cy="6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4937" y="4359448"/>
            <a:ext cx="980705" cy="4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06549" y="4368978"/>
            <a:ext cx="1056876" cy="495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