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2924810"/>
            <a:ext cx="11520000" cy="8363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624260"/>
            <a:ext cx="437984" cy="39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05414"/>
            <a:ext cx="371335" cy="4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8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652634"/>
            <a:ext cx="342770" cy="40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7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9685"/>
            <a:ext cx="105790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5751" y="2323321"/>
            <a:ext cx="319770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006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557020"/>
            <a:ext cx="7595235" cy="36855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0" y="1196975"/>
            <a:ext cx="5026660" cy="39300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719621"/>
            <a:ext cx="380856" cy="4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57907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7644" y="2270604"/>
            <a:ext cx="319769" cy="36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653003"/>
            <a:ext cx="437984" cy="390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510" y="620395"/>
            <a:ext cx="9704705" cy="2849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3213100"/>
            <a:ext cx="6022975" cy="34239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0" y="3213100"/>
            <a:ext cx="5076825" cy="34239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2483062"/>
            <a:ext cx="1104483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840" y="3261360"/>
            <a:ext cx="10012045" cy="77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4629192"/>
            <a:ext cx="533198" cy="40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1410" y="3587442"/>
            <a:ext cx="371335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67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2540030"/>
            <a:ext cx="799798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91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1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5680" y="1217930"/>
            <a:ext cx="227457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2491747"/>
            <a:ext cx="1609118" cy="4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27350" y="4225290"/>
            <a:ext cx="813752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78560" y="5343525"/>
            <a:ext cx="385762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9" grpId="0" bldLvl="0" animBg="1"/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8640"/>
            <a:ext cx="9299575" cy="2656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2" r="34601"/>
          <a:stretch>
            <a:fillRect/>
          </a:stretch>
        </p:blipFill>
        <p:spPr>
          <a:xfrm>
            <a:off x="2855595" y="2493010"/>
            <a:ext cx="3100705" cy="43567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610" y="2348865"/>
            <a:ext cx="6325870" cy="43567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