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1" r:id="rId9"/>
    <p:sldId id="348" r:id="rId10"/>
    <p:sldId id="347" r:id="rId11"/>
    <p:sldId id="346" r:id="rId12"/>
    <p:sldId id="344" r:id="rId13"/>
    <p:sldId id="343" r:id="rId14"/>
    <p:sldId id="342" r:id="rId15"/>
    <p:sldId id="340" r:id="rId16"/>
    <p:sldId id="339" r:id="rId17"/>
    <p:sldId id="338" r:id="rId18"/>
    <p:sldId id="337" r:id="rId19"/>
    <p:sldId id="336" r:id="rId20"/>
    <p:sldId id="334" r:id="rId21"/>
    <p:sldId id="332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2348865"/>
            <a:ext cx="10444480" cy="25920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30444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52"/>
          <a:stretch>
            <a:fillRect/>
          </a:stretch>
        </p:blipFill>
        <p:spPr>
          <a:xfrm>
            <a:off x="3820795" y="2853055"/>
            <a:ext cx="4418965" cy="38798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305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4101" y="1395682"/>
            <a:ext cx="352292" cy="3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52"/>
          <a:stretch>
            <a:fillRect/>
          </a:stretch>
        </p:blipFill>
        <p:spPr>
          <a:xfrm>
            <a:off x="4079240" y="3695700"/>
            <a:ext cx="3601720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519411"/>
            <a:ext cx="437984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620750"/>
            <a:ext cx="11340000" cy="1971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11"/>
          <a:stretch>
            <a:fillRect/>
          </a:stretch>
        </p:blipFill>
        <p:spPr>
          <a:xfrm>
            <a:off x="3359150" y="1557020"/>
            <a:ext cx="4741545" cy="51073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6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540313"/>
            <a:ext cx="342770" cy="39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544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52363"/>
            <a:ext cx="428463" cy="39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544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511810"/>
            <a:ext cx="7096760" cy="10699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445" y="1427480"/>
            <a:ext cx="8208010" cy="5349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55060"/>
            <a:ext cx="361813" cy="410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0" y="2924530"/>
            <a:ext cx="11340000" cy="356400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08" b="23279"/>
          <a:stretch>
            <a:fillRect/>
          </a:stretch>
        </p:blipFill>
        <p:spPr>
          <a:xfrm>
            <a:off x="7752080" y="2865120"/>
            <a:ext cx="3660140" cy="4104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36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987153" y="4081060"/>
            <a:ext cx="1047355" cy="44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14760" y="4081060"/>
            <a:ext cx="1085440" cy="44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01615" y="5947410"/>
            <a:ext cx="71755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9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72788"/>
            <a:ext cx="380856" cy="39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696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33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2060575"/>
            <a:ext cx="6975475" cy="459422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5505" y="3197225"/>
            <a:ext cx="129857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1309" y="3442969"/>
            <a:ext cx="542720" cy="42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40610" y="4179570"/>
            <a:ext cx="118808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58387" y="4338175"/>
            <a:ext cx="1551989" cy="48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35717" y="5261952"/>
            <a:ext cx="1675768" cy="48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6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2900" y="1126490"/>
            <a:ext cx="1387475" cy="83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4559" y="1452976"/>
            <a:ext cx="2161360" cy="496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45088" y="2378425"/>
            <a:ext cx="2132795" cy="48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29672" y="2397506"/>
            <a:ext cx="1037833" cy="42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00806" y="2387965"/>
            <a:ext cx="418942" cy="45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83205" y="3213100"/>
            <a:ext cx="244030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71"/>
          <a:stretch>
            <a:fillRect/>
          </a:stretch>
        </p:blipFill>
        <p:spPr>
          <a:xfrm>
            <a:off x="6167755" y="3068955"/>
            <a:ext cx="3682365" cy="3559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43274" y="1452768"/>
            <a:ext cx="580806" cy="4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2377374"/>
            <a:ext cx="1647204" cy="514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86851" y="2415502"/>
            <a:ext cx="542721" cy="41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0403" y="2396438"/>
            <a:ext cx="447506" cy="49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8050" y="3133725"/>
            <a:ext cx="79438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10226" y="3301980"/>
            <a:ext cx="561763" cy="48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10075" y="3321044"/>
            <a:ext cx="495114" cy="4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5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10528" y="1567580"/>
            <a:ext cx="1094962" cy="48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2141" y="1548492"/>
            <a:ext cx="1742417" cy="50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2483793"/>
            <a:ext cx="2161360" cy="49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9319" y="3390463"/>
            <a:ext cx="9407153" cy="44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2461852"/>
            <a:ext cx="885491" cy="39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66851" y="2452330"/>
            <a:ext cx="552240" cy="41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7934" y="3356915"/>
            <a:ext cx="495113" cy="47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92544" y="4261500"/>
            <a:ext cx="1085440" cy="46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1540" y="2132965"/>
            <a:ext cx="2971165" cy="81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6750" y="3103880"/>
            <a:ext cx="157099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83224" y="4252187"/>
            <a:ext cx="514156" cy="50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29705" y="4058285"/>
            <a:ext cx="137604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7506" y="1548334"/>
            <a:ext cx="457027" cy="37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9780" y="1341120"/>
            <a:ext cx="147828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05088" y="2435483"/>
            <a:ext cx="533198" cy="44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3332171"/>
            <a:ext cx="590327" cy="50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1125220"/>
            <a:ext cx="9514840" cy="1382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2421255"/>
            <a:ext cx="9514840" cy="406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8"/>
          <a:stretch>
            <a:fillRect/>
          </a:stretch>
        </p:blipFill>
        <p:spPr>
          <a:xfrm>
            <a:off x="46990" y="1196975"/>
            <a:ext cx="5960745" cy="29476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02"/>
          <a:stretch>
            <a:fillRect/>
          </a:stretch>
        </p:blipFill>
        <p:spPr>
          <a:xfrm>
            <a:off x="5303520" y="1268730"/>
            <a:ext cx="6665595" cy="26562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3717010"/>
            <a:ext cx="11340000" cy="3027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93625" y="5101931"/>
            <a:ext cx="342770" cy="39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685"/>
            <a:ext cx="1106038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0986" y="2310217"/>
            <a:ext cx="352891" cy="39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9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577000"/>
            <a:ext cx="371335" cy="409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2025-01-09T12:58:52Z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