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24" r:id="rId4"/>
    <p:sldId id="367" r:id="rId5"/>
    <p:sldId id="366" r:id="rId6"/>
    <p:sldId id="365" r:id="rId7"/>
    <p:sldId id="364" r:id="rId8"/>
    <p:sldId id="363" r:id="rId9"/>
    <p:sldId id="362" r:id="rId10"/>
    <p:sldId id="361" r:id="rId11"/>
    <p:sldId id="360" r:id="rId12"/>
    <p:sldId id="359" r:id="rId13"/>
    <p:sldId id="357" r:id="rId14"/>
    <p:sldId id="356" r:id="rId15"/>
    <p:sldId id="355" r:id="rId16"/>
    <p:sldId id="354" r:id="rId17"/>
    <p:sldId id="351" r:id="rId18"/>
    <p:sldId id="349" r:id="rId19"/>
    <p:sldId id="348" r:id="rId20"/>
    <p:sldId id="347" r:id="rId21"/>
    <p:sldId id="346" r:id="rId22"/>
    <p:sldId id="344" r:id="rId23"/>
    <p:sldId id="343" r:id="rId24"/>
    <p:sldId id="342" r:id="rId25"/>
    <p:sldId id="341" r:id="rId26"/>
    <p:sldId id="340" r:id="rId27"/>
    <p:sldId id="339" r:id="rId28"/>
    <p:sldId id="337" r:id="rId29"/>
    <p:sldId id="336" r:id="rId30"/>
    <p:sldId id="335" r:id="rId31"/>
    <p:sldId id="333" r:id="rId32"/>
    <p:sldId id="332" r:id="rId33"/>
    <p:sldId id="410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628775"/>
            <a:ext cx="11520000" cy="12120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5" y="3212465"/>
            <a:ext cx="5010150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00" y="4220845"/>
            <a:ext cx="101250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7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25440" y="1576960"/>
            <a:ext cx="476070" cy="45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596" y="1586499"/>
            <a:ext cx="533198" cy="46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02267" y="2683539"/>
            <a:ext cx="437984" cy="496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4987" y="2673999"/>
            <a:ext cx="523677" cy="48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2061210"/>
            <a:ext cx="10435590" cy="40684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47"/>
          <a:stretch>
            <a:fillRect/>
          </a:stretch>
        </p:blipFill>
        <p:spPr>
          <a:xfrm>
            <a:off x="6815455" y="836930"/>
            <a:ext cx="5020945" cy="4369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71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806109"/>
            <a:ext cx="371334" cy="40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1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09646"/>
            <a:ext cx="437984" cy="39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92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1662245"/>
            <a:ext cx="342769" cy="40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60" y="980795"/>
            <a:ext cx="11340000" cy="2514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5540" y="2504688"/>
            <a:ext cx="342770" cy="3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508855"/>
            <a:ext cx="11340000" cy="245867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685" y="1917065"/>
            <a:ext cx="5242560" cy="3162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1030"/>
            <a:ext cx="10106660" cy="3333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15" y="3285490"/>
            <a:ext cx="8785860" cy="36626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0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760078"/>
            <a:ext cx="361813" cy="40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8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815510"/>
            <a:ext cx="361813" cy="4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106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079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824282" y="4429139"/>
            <a:ext cx="495113" cy="38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8539" y="5478441"/>
            <a:ext cx="476070" cy="43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795"/>
            <a:ext cx="11340000" cy="9979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88"/>
          <a:stretch>
            <a:fillRect/>
          </a:stretch>
        </p:blipFill>
        <p:spPr>
          <a:xfrm>
            <a:off x="3863340" y="1917065"/>
            <a:ext cx="4645660" cy="48133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012341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62163" y="2387732"/>
            <a:ext cx="331497" cy="36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84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0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624462"/>
            <a:ext cx="361813" cy="40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3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4893003"/>
            <a:ext cx="342770" cy="3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764260"/>
            <a:ext cx="1051586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21030"/>
            <a:ext cx="9756775" cy="21920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2781300"/>
            <a:ext cx="9232265" cy="382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7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604949"/>
            <a:ext cx="342770" cy="39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2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2512162"/>
            <a:ext cx="428463" cy="40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92785"/>
            <a:ext cx="9514840" cy="3448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790" y="3284855"/>
            <a:ext cx="4344670" cy="3302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5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87304" y="1586240"/>
            <a:ext cx="476070" cy="4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982" y="1586240"/>
            <a:ext cx="533198" cy="47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6675" y="1586240"/>
            <a:ext cx="1114005" cy="45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2065" y="2644362"/>
            <a:ext cx="437984" cy="49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25900" y="2499995"/>
            <a:ext cx="65595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9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576615"/>
            <a:ext cx="342770" cy="40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2832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420542"/>
            <a:ext cx="371334" cy="40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4004665"/>
            <a:ext cx="11340000" cy="278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1268730"/>
            <a:ext cx="8139430" cy="368109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93" r="70978"/>
          <a:stretch>
            <a:fillRect/>
          </a:stretch>
        </p:blipFill>
        <p:spPr>
          <a:xfrm>
            <a:off x="7752080" y="4221480"/>
            <a:ext cx="1924050" cy="259207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15" r="10534"/>
          <a:stretch>
            <a:fillRect/>
          </a:stretch>
        </p:blipFill>
        <p:spPr>
          <a:xfrm>
            <a:off x="8255635" y="836930"/>
            <a:ext cx="3578225" cy="388747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76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253605" y="3178175"/>
            <a:ext cx="1226185" cy="84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5037" y="4515076"/>
            <a:ext cx="1647204" cy="47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7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5869" y="2454713"/>
            <a:ext cx="1390125" cy="486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5012" y="3456456"/>
            <a:ext cx="2761209" cy="47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9690" y="4091940"/>
            <a:ext cx="3869055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0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3655" y="2205355"/>
            <a:ext cx="449008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7405" y="3415734"/>
            <a:ext cx="3437229" cy="51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05289" y="4454425"/>
            <a:ext cx="371335" cy="40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14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1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1385" y="1557520"/>
            <a:ext cx="771235" cy="4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617" y="2624786"/>
            <a:ext cx="733148" cy="4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29118" y="2624786"/>
            <a:ext cx="752192" cy="4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0100" y="3692052"/>
            <a:ext cx="1009269" cy="4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7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2662867"/>
            <a:ext cx="1390125" cy="39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0327" y="2700983"/>
            <a:ext cx="485591" cy="371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59143" y="3711049"/>
            <a:ext cx="1104483" cy="41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29068" y="3682462"/>
            <a:ext cx="514156" cy="505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19385" y="3543935"/>
            <a:ext cx="69786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58639" y="4778288"/>
            <a:ext cx="476070" cy="4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58488" y="4806875"/>
            <a:ext cx="437984" cy="362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14760" y="4759230"/>
            <a:ext cx="1056876" cy="45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4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7506" y="1605738"/>
            <a:ext cx="476070" cy="4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9269" y="1634369"/>
            <a:ext cx="523677" cy="391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8539" y="2655520"/>
            <a:ext cx="1047355" cy="44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2342" y="2684150"/>
            <a:ext cx="495113" cy="38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34105" y="2703237"/>
            <a:ext cx="514156" cy="38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59496" y="3733931"/>
            <a:ext cx="485591" cy="4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11738" y="3762562"/>
            <a:ext cx="514156" cy="391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69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1385" y="2608127"/>
            <a:ext cx="571284" cy="48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86448" y="2608127"/>
            <a:ext cx="495113" cy="43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697" y="3667700"/>
            <a:ext cx="437984" cy="47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49420" y="3696337"/>
            <a:ext cx="580806" cy="42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9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7707" y="1510153"/>
            <a:ext cx="1123526" cy="50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1989" y="2607075"/>
            <a:ext cx="1094962" cy="46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9471" y="3646767"/>
            <a:ext cx="1009269" cy="4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95919" y="4715074"/>
            <a:ext cx="1018790" cy="47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1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2558082"/>
            <a:ext cx="1123526" cy="5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0251" y="3692052"/>
            <a:ext cx="1104483" cy="4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2025-01-09T12:04:29Z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