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54" r:id="rId5"/>
    <p:sldId id="353" r:id="rId6"/>
    <p:sldId id="352" r:id="rId7"/>
    <p:sldId id="350" r:id="rId8"/>
    <p:sldId id="348" r:id="rId9"/>
    <p:sldId id="347" r:id="rId10"/>
    <p:sldId id="345" r:id="rId11"/>
    <p:sldId id="344" r:id="rId12"/>
    <p:sldId id="343" r:id="rId13"/>
    <p:sldId id="341" r:id="rId14"/>
    <p:sldId id="339" r:id="rId15"/>
    <p:sldId id="338" r:id="rId16"/>
    <p:sldId id="336" r:id="rId17"/>
    <p:sldId id="335" r:id="rId18"/>
    <p:sldId id="334" r:id="rId19"/>
    <p:sldId id="333" r:id="rId20"/>
    <p:sldId id="331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2947670"/>
            <a:ext cx="8696325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62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24031"/>
            <a:ext cx="342770" cy="4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20" y="692505"/>
            <a:ext cx="11340000" cy="2670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30" y="2493010"/>
            <a:ext cx="7566660" cy="416369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552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77439"/>
            <a:ext cx="371335" cy="41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2179040"/>
            <a:ext cx="11340000" cy="1876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509791"/>
            <a:ext cx="437984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5130"/>
            <a:ext cx="9347835" cy="2836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040" y="3068955"/>
            <a:ext cx="7132320" cy="368554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1340485"/>
            <a:ext cx="10084435" cy="4997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82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4240" y="2997200"/>
            <a:ext cx="1044829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4240" y="3789045"/>
            <a:ext cx="5965190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6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3978871"/>
            <a:ext cx="9702317" cy="448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07135" y="4712970"/>
            <a:ext cx="840041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21"/>
          <a:stretch>
            <a:fillRect/>
          </a:stretch>
        </p:blipFill>
        <p:spPr>
          <a:xfrm>
            <a:off x="360045" y="1224280"/>
            <a:ext cx="11339830" cy="1700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233838"/>
            <a:ext cx="342770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8186" y="2233838"/>
            <a:ext cx="380856" cy="400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68"/>
          <a:stretch>
            <a:fillRect/>
          </a:stretch>
        </p:blipFill>
        <p:spPr>
          <a:xfrm>
            <a:off x="6311900" y="3141345"/>
            <a:ext cx="5453380" cy="198564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56"/>
          <a:stretch>
            <a:fillRect/>
          </a:stretch>
        </p:blipFill>
        <p:spPr>
          <a:xfrm>
            <a:off x="-311785" y="3134360"/>
            <a:ext cx="7031355" cy="193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245" y="764540"/>
            <a:ext cx="9541510" cy="15843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78"/>
          <a:stretch>
            <a:fillRect/>
          </a:stretch>
        </p:blipFill>
        <p:spPr>
          <a:xfrm>
            <a:off x="263525" y="2132965"/>
            <a:ext cx="4337685" cy="471297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83"/>
          <a:stretch>
            <a:fillRect/>
          </a:stretch>
        </p:blipFill>
        <p:spPr>
          <a:xfrm>
            <a:off x="4944110" y="2277110"/>
            <a:ext cx="6838950" cy="44437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80" y="1628775"/>
            <a:ext cx="8290560" cy="3091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50"/>
          <a:stretch>
            <a:fillRect/>
          </a:stretch>
        </p:blipFill>
        <p:spPr>
          <a:xfrm>
            <a:off x="8328660" y="1485265"/>
            <a:ext cx="3777615" cy="39141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97279" y="2406470"/>
            <a:ext cx="999748" cy="5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9370" y="2406470"/>
            <a:ext cx="418942" cy="49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57984" y="2501830"/>
            <a:ext cx="285642" cy="333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43576" y="2406470"/>
            <a:ext cx="1066397" cy="5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82821" y="3341003"/>
            <a:ext cx="1085440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77783" y="3360075"/>
            <a:ext cx="1056876" cy="47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3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20765" y="3128645"/>
            <a:ext cx="3648710" cy="659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0344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763520" y="4005580"/>
            <a:ext cx="696531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01511" y="6048749"/>
            <a:ext cx="3865692" cy="48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855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737610" y="2194560"/>
            <a:ext cx="207772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0460" y="2194560"/>
            <a:ext cx="212788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7884" y="3303690"/>
            <a:ext cx="514156" cy="49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96480" y="3079115"/>
            <a:ext cx="337883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4534" y="4209977"/>
            <a:ext cx="2742166" cy="5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4325" y="4931410"/>
            <a:ext cx="3680460" cy="73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0" grpId="0" bldLvl="0" animBg="1"/>
      <p:bldP spid="13" grpId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0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48548"/>
            <a:ext cx="371334" cy="41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51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386801"/>
            <a:ext cx="380856" cy="39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6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15"/>
          <a:stretch>
            <a:fillRect/>
          </a:stretch>
        </p:blipFill>
        <p:spPr>
          <a:xfrm>
            <a:off x="3474085" y="2061210"/>
            <a:ext cx="5244465" cy="44056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125220"/>
            <a:ext cx="10463530" cy="493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1125220"/>
            <a:ext cx="887095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876925"/>
            <a:ext cx="10466705" cy="989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462145"/>
            <a:ext cx="342770" cy="39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490" y="692505"/>
            <a:ext cx="11340000" cy="2809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555" y="3357245"/>
            <a:ext cx="9115425" cy="33813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90862"/>
            <a:ext cx="380856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