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24" r:id="rId3"/>
    <p:sldId id="369" r:id="rId4"/>
    <p:sldId id="366" r:id="rId5"/>
    <p:sldId id="365" r:id="rId6"/>
    <p:sldId id="364" r:id="rId7"/>
    <p:sldId id="363" r:id="rId8"/>
    <p:sldId id="362" r:id="rId9"/>
    <p:sldId id="361" r:id="rId10"/>
    <p:sldId id="360" r:id="rId11"/>
    <p:sldId id="358" r:id="rId12"/>
    <p:sldId id="357" r:id="rId13"/>
    <p:sldId id="356" r:id="rId14"/>
    <p:sldId id="354" r:id="rId15"/>
    <p:sldId id="353" r:id="rId16"/>
    <p:sldId id="352" r:id="rId17"/>
    <p:sldId id="351" r:id="rId18"/>
    <p:sldId id="350" r:id="rId19"/>
    <p:sldId id="349" r:id="rId20"/>
    <p:sldId id="347" r:id="rId21"/>
    <p:sldId id="346" r:id="rId22"/>
    <p:sldId id="345" r:id="rId23"/>
    <p:sldId id="344" r:id="rId24"/>
    <p:sldId id="343" r:id="rId25"/>
    <p:sldId id="342" r:id="rId26"/>
    <p:sldId id="339" r:id="rId27"/>
    <p:sldId id="338" r:id="rId28"/>
    <p:sldId id="337" r:id="rId29"/>
    <p:sldId id="336" r:id="rId30"/>
    <p:sldId id="335" r:id="rId31"/>
    <p:sldId id="334" r:id="rId32"/>
    <p:sldId id="333" r:id="rId33"/>
    <p:sldId id="332" r:id="rId34"/>
    <p:sldId id="331" r:id="rId35"/>
    <p:sldId id="330" r:id="rId36"/>
    <p:sldId id="329" r:id="rId37"/>
    <p:sldId id="327" r:id="rId38"/>
    <p:sldId id="326" r:id="rId39"/>
    <p:sldId id="325" r:id="rId40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gs" Target="tags/tag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2999740" y="2924810"/>
            <a:ext cx="6096045" cy="9626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41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2377380"/>
            <a:ext cx="352292" cy="305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54"/>
          <a:stretch>
            <a:fillRect/>
          </a:stretch>
        </p:blipFill>
        <p:spPr>
          <a:xfrm>
            <a:off x="4368165" y="3716655"/>
            <a:ext cx="3100070" cy="3082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41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2396444"/>
            <a:ext cx="314205" cy="314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54"/>
          <a:stretch>
            <a:fillRect/>
          </a:stretch>
        </p:blipFill>
        <p:spPr>
          <a:xfrm>
            <a:off x="4368165" y="3716655"/>
            <a:ext cx="3100070" cy="3082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9429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4"/>
          <a:stretch>
            <a:fillRect/>
          </a:stretch>
        </p:blipFill>
        <p:spPr>
          <a:xfrm>
            <a:off x="2567940" y="2618105"/>
            <a:ext cx="6771640" cy="386778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14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1395453"/>
            <a:ext cx="352292" cy="304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27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1386012"/>
            <a:ext cx="285642" cy="314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4"/>
          <a:stretch>
            <a:fillRect/>
          </a:stretch>
        </p:blipFill>
        <p:spPr>
          <a:xfrm>
            <a:off x="3143885" y="3212465"/>
            <a:ext cx="6044565" cy="3452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60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1958342"/>
            <a:ext cx="304685" cy="314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4"/>
          <a:stretch>
            <a:fillRect/>
          </a:stretch>
        </p:blipFill>
        <p:spPr>
          <a:xfrm>
            <a:off x="3288030" y="3789045"/>
            <a:ext cx="5031740" cy="2874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48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09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1319442"/>
            <a:ext cx="304685" cy="314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47858" y="2598377"/>
            <a:ext cx="352292" cy="305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39"/>
          <a:stretch>
            <a:fillRect/>
          </a:stretch>
        </p:blipFill>
        <p:spPr>
          <a:xfrm>
            <a:off x="4439920" y="4292600"/>
            <a:ext cx="3180715" cy="2490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604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7"/>
          <a:stretch>
            <a:fillRect/>
          </a:stretch>
        </p:blipFill>
        <p:spPr>
          <a:xfrm>
            <a:off x="2639695" y="2636520"/>
            <a:ext cx="7176180" cy="387667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48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91183" y="1367217"/>
            <a:ext cx="352292" cy="305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48866" y="2894876"/>
            <a:ext cx="1723375" cy="410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58841" y="3725540"/>
            <a:ext cx="257078" cy="76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78236" y="3687349"/>
            <a:ext cx="2151838" cy="40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7"/>
          <a:stretch>
            <a:fillRect/>
          </a:stretch>
        </p:blipFill>
        <p:spPr>
          <a:xfrm>
            <a:off x="3719830" y="4220845"/>
            <a:ext cx="4337050" cy="2343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196340"/>
            <a:ext cx="10563225" cy="7664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772920"/>
            <a:ext cx="10563225" cy="50406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80100" y="3212465"/>
            <a:ext cx="57531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80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19748" y="2234587"/>
            <a:ext cx="304685" cy="305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7"/>
          <a:stretch>
            <a:fillRect/>
          </a:stretch>
        </p:blipFill>
        <p:spPr>
          <a:xfrm>
            <a:off x="3719830" y="4220845"/>
            <a:ext cx="4337050" cy="2343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61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19748" y="2283777"/>
            <a:ext cx="295162" cy="324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7"/>
          <a:stretch>
            <a:fillRect/>
          </a:stretch>
        </p:blipFill>
        <p:spPr>
          <a:xfrm>
            <a:off x="3791585" y="4364990"/>
            <a:ext cx="4337050" cy="2343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14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97380" y="1395453"/>
            <a:ext cx="466549" cy="409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10579" y="1395453"/>
            <a:ext cx="466549" cy="409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6070" y="3005211"/>
            <a:ext cx="418942" cy="314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7"/>
          <a:stretch>
            <a:fillRect/>
          </a:stretch>
        </p:blipFill>
        <p:spPr>
          <a:xfrm>
            <a:off x="3719830" y="4292600"/>
            <a:ext cx="4337050" cy="2343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45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67808" y="1376630"/>
            <a:ext cx="837884" cy="391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7"/>
          <a:stretch>
            <a:fillRect/>
          </a:stretch>
        </p:blipFill>
        <p:spPr>
          <a:xfrm>
            <a:off x="3215640" y="2852420"/>
            <a:ext cx="5887720" cy="3180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124305"/>
            <a:ext cx="11340000" cy="231375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3284855"/>
            <a:ext cx="7378700" cy="31038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7104380" y="3789045"/>
            <a:ext cx="4900295" cy="250253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20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70" y="2121535"/>
            <a:ext cx="9921240" cy="1175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940" y="3644900"/>
            <a:ext cx="7378700" cy="3103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806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29571" y="2141036"/>
            <a:ext cx="352292" cy="305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>
            <a:fillRect/>
          </a:stretch>
        </p:blipFill>
        <p:spPr>
          <a:xfrm>
            <a:off x="3503930" y="2636520"/>
            <a:ext cx="4900295" cy="2502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79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2564765"/>
            <a:ext cx="10396220" cy="118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3716655"/>
            <a:ext cx="7378700" cy="3103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77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70" y="3408680"/>
            <a:ext cx="1013396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9848" y="4176792"/>
            <a:ext cx="9940352" cy="35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9848" y="4843552"/>
            <a:ext cx="761712" cy="333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40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70" y="3576955"/>
            <a:ext cx="1016635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7745" y="4189730"/>
            <a:ext cx="10264140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68"/>
          <a:stretch>
            <a:fillRect/>
          </a:stretch>
        </p:blipFill>
        <p:spPr>
          <a:xfrm>
            <a:off x="360045" y="1224280"/>
            <a:ext cx="11339830" cy="4005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85994" y="1538326"/>
            <a:ext cx="342770" cy="304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88" t="14286"/>
          <a:stretch>
            <a:fillRect/>
          </a:stretch>
        </p:blipFill>
        <p:spPr>
          <a:xfrm>
            <a:off x="7896225" y="1916430"/>
            <a:ext cx="3691890" cy="3773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4217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1915"/>
            <a:ext cx="11340000" cy="21972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8866" y="1290741"/>
            <a:ext cx="1218741" cy="39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63778" y="2007221"/>
            <a:ext cx="399899" cy="353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30327" y="2054987"/>
            <a:ext cx="361813" cy="277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34307" y="2054987"/>
            <a:ext cx="352292" cy="277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87" t="15969" r="30149"/>
          <a:stretch>
            <a:fillRect/>
          </a:stretch>
        </p:blipFill>
        <p:spPr>
          <a:xfrm>
            <a:off x="4581525" y="3284855"/>
            <a:ext cx="3385820" cy="3502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51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19748" y="2138262"/>
            <a:ext cx="304685" cy="314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87" t="15969" r="30149"/>
          <a:stretch>
            <a:fillRect/>
          </a:stretch>
        </p:blipFill>
        <p:spPr>
          <a:xfrm>
            <a:off x="8314055" y="2637155"/>
            <a:ext cx="3385820" cy="3502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5778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2264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7559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60"/>
          <a:stretch>
            <a:fillRect/>
          </a:stretch>
        </p:blipFill>
        <p:spPr>
          <a:xfrm>
            <a:off x="3863340" y="2348865"/>
            <a:ext cx="4251960" cy="393509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5710"/>
            <a:ext cx="11340000" cy="24044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92745" y="2815346"/>
            <a:ext cx="352292" cy="305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96826" y="2815346"/>
            <a:ext cx="276120" cy="305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15214" y="2815346"/>
            <a:ext cx="304685" cy="314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60"/>
          <a:stretch>
            <a:fillRect/>
          </a:stretch>
        </p:blipFill>
        <p:spPr>
          <a:xfrm>
            <a:off x="4151630" y="3389630"/>
            <a:ext cx="3517265" cy="3255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1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40050" y="2186443"/>
            <a:ext cx="1723375" cy="371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91335" y="2176913"/>
            <a:ext cx="2180403" cy="400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90460" y="3499485"/>
            <a:ext cx="342519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8413" y="4444849"/>
            <a:ext cx="3694307" cy="409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bldLvl="0" animBg="1"/>
      <p:bldP spid="1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80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30831" y="1395609"/>
            <a:ext cx="1723375" cy="400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72241" y="1405142"/>
            <a:ext cx="2437481" cy="371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7934" y="2167850"/>
            <a:ext cx="1294911" cy="381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35919" y="3664663"/>
            <a:ext cx="2570780" cy="409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60"/>
          <a:stretch>
            <a:fillRect/>
          </a:stretch>
        </p:blipFill>
        <p:spPr>
          <a:xfrm>
            <a:off x="6167755" y="3501390"/>
            <a:ext cx="3517265" cy="3255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772285"/>
            <a:ext cx="10275570" cy="4980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55820" y="2564765"/>
            <a:ext cx="53784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432"/>
          <a:stretch>
            <a:fillRect/>
          </a:stretch>
        </p:blipFill>
        <p:spPr>
          <a:xfrm>
            <a:off x="119380" y="1196340"/>
            <a:ext cx="10275570" cy="720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875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4080" y="1529611"/>
            <a:ext cx="285642" cy="305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62" b="40724"/>
          <a:stretch>
            <a:fillRect/>
          </a:stretch>
        </p:blipFill>
        <p:spPr>
          <a:xfrm>
            <a:off x="3791585" y="3500755"/>
            <a:ext cx="4905375" cy="2952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28"/>
          <a:stretch>
            <a:fillRect/>
          </a:stretch>
        </p:blipFill>
        <p:spPr>
          <a:xfrm>
            <a:off x="360045" y="1224280"/>
            <a:ext cx="11339830" cy="5589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11083" y="3026353"/>
            <a:ext cx="314206" cy="30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81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1538628"/>
            <a:ext cx="285642" cy="305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95465" y="3254784"/>
            <a:ext cx="304685" cy="324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62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1471568"/>
            <a:ext cx="276120" cy="304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403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54"/>
          <a:stretch>
            <a:fillRect/>
          </a:stretch>
        </p:blipFill>
        <p:spPr>
          <a:xfrm>
            <a:off x="3761740" y="1988820"/>
            <a:ext cx="4667885" cy="464121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68</cp:revision>
  <dcterms:created xsi:type="dcterms:W3CDTF">2015-09-16T06:44:00Z</dcterms:created>
  <dcterms:modified xsi:type="dcterms:W3CDTF">2025-01-09T11:17:49Z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