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32" r:id="rId5"/>
    <p:sldId id="331" r:id="rId6"/>
    <p:sldId id="330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853055"/>
            <a:ext cx="11374755" cy="9861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92785"/>
            <a:ext cx="10147935" cy="25495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3357245"/>
            <a:ext cx="6127750" cy="33718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7845" y="2997200"/>
            <a:ext cx="4561205" cy="38023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9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662441"/>
            <a:ext cx="380855" cy="39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8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28852"/>
            <a:ext cx="437984" cy="39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21030"/>
            <a:ext cx="9755505" cy="25806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225" y="3025140"/>
            <a:ext cx="6660515" cy="37731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71"/>
          <a:stretch>
            <a:fillRect/>
          </a:stretch>
        </p:blipFill>
        <p:spPr>
          <a:xfrm>
            <a:off x="7679690" y="2853055"/>
            <a:ext cx="3528695" cy="377317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91285"/>
            <a:ext cx="11340000" cy="580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97078" y="1567809"/>
            <a:ext cx="276120" cy="333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0755" y="1472504"/>
            <a:ext cx="1104483" cy="514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5012" y="6237750"/>
            <a:ext cx="9330982" cy="457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82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12225" y="2262505"/>
            <a:ext cx="202946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610" y="3103245"/>
            <a:ext cx="543687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48110" y="3359770"/>
            <a:ext cx="1066397" cy="49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8841" y="4313239"/>
            <a:ext cx="3618136" cy="505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016221" y="5276243"/>
            <a:ext cx="2151838" cy="45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5274000"/>
            <a:ext cx="9711839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8085" y="6160135"/>
            <a:ext cx="9824085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2025-01-09T13:26:32Z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