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3895" y="2604770"/>
            <a:ext cx="5743575" cy="1647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795"/>
            <a:ext cx="11340000" cy="314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5058" y="1333420"/>
            <a:ext cx="342770" cy="39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3359150" y="3789045"/>
            <a:ext cx="4893945" cy="3007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67422"/>
            <a:ext cx="342770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764260"/>
            <a:ext cx="1075093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7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62491"/>
            <a:ext cx="380856" cy="39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386105"/>
            <a:ext cx="437984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04491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4931" y="2324812"/>
            <a:ext cx="350936" cy="36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199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484350"/>
            <a:ext cx="11340000" cy="4212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87675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1196975"/>
            <a:ext cx="9987280" cy="5539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836650"/>
            <a:ext cx="937955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2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3245840"/>
            <a:ext cx="11340000" cy="2061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2139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808"/>
          <a:stretch>
            <a:fillRect/>
          </a:stretch>
        </p:blipFill>
        <p:spPr>
          <a:xfrm>
            <a:off x="4007485" y="2277110"/>
            <a:ext cx="5184775" cy="440563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980795"/>
            <a:ext cx="1033134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6671" y="1380096"/>
            <a:ext cx="312282" cy="355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044915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2291" y="2361430"/>
            <a:ext cx="394804" cy="3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993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62626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26384" y="2329411"/>
            <a:ext cx="356885" cy="36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92505"/>
            <a:ext cx="8220869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30341"/>
            <a:ext cx="342770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5" t="30683" r="21173"/>
          <a:stretch>
            <a:fillRect/>
          </a:stretch>
        </p:blipFill>
        <p:spPr>
          <a:xfrm>
            <a:off x="7392035" y="2790190"/>
            <a:ext cx="4352290" cy="367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14835"/>
            <a:ext cx="371335" cy="41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471893"/>
            <a:ext cx="342770" cy="390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980" y="692505"/>
            <a:ext cx="85698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509823" y="3494213"/>
            <a:ext cx="342770" cy="400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40" y="692785"/>
            <a:ext cx="9813925" cy="27552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3861435"/>
            <a:ext cx="6890385" cy="26816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>
            <a:fillRect/>
          </a:stretch>
        </p:blipFill>
        <p:spPr>
          <a:xfrm>
            <a:off x="5879465" y="3213100"/>
            <a:ext cx="5647690" cy="34702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2025-01-09T12:31:12Z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