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5" r:id="rId5"/>
    <p:sldId id="354" r:id="rId6"/>
    <p:sldId id="353" r:id="rId7"/>
    <p:sldId id="350" r:id="rId8"/>
    <p:sldId id="349" r:id="rId9"/>
    <p:sldId id="348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3" r:id="rId22"/>
    <p:sldId id="330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295" y="3023870"/>
            <a:ext cx="620077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650"/>
            <a:ext cx="11340000" cy="1921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/>
          <a:stretch>
            <a:fillRect/>
          </a:stretch>
        </p:blipFill>
        <p:spPr>
          <a:xfrm>
            <a:off x="4727575" y="2416810"/>
            <a:ext cx="3431585" cy="44411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13021"/>
            <a:ext cx="380856" cy="39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6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93624"/>
            <a:ext cx="342770" cy="400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53294"/>
            <a:ext cx="428463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57440"/>
            <a:ext cx="437984" cy="400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5" y="2061210"/>
            <a:ext cx="9401810" cy="43859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475" y="764540"/>
            <a:ext cx="7265035" cy="2748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2444397"/>
            <a:ext cx="342770" cy="400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544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0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53503"/>
            <a:ext cx="371334" cy="409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6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772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4655820" y="3808730"/>
            <a:ext cx="2673985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40654" y="5024404"/>
            <a:ext cx="1094962" cy="4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9269" y="5014879"/>
            <a:ext cx="1085440" cy="48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44634" y="5995936"/>
            <a:ext cx="1056876" cy="4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72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2296795"/>
            <a:ext cx="6057265" cy="391795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1810" y="2637155"/>
            <a:ext cx="6351270" cy="35579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35710"/>
            <a:ext cx="11340000" cy="2938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260" y="2078355"/>
            <a:ext cx="198818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58539" y="2223620"/>
            <a:ext cx="1094962" cy="47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35770" y="1988820"/>
            <a:ext cx="141033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7884" y="3206249"/>
            <a:ext cx="514156" cy="45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195" y="2853055"/>
            <a:ext cx="6057265" cy="391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1960" y="2277110"/>
            <a:ext cx="298069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1960" y="3111500"/>
            <a:ext cx="363728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39294" y="4358740"/>
            <a:ext cx="418942" cy="4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58387" y="5263908"/>
            <a:ext cx="2256574" cy="50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565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3284855"/>
            <a:ext cx="981964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4149090"/>
            <a:ext cx="9747250" cy="75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370" y="5020310"/>
            <a:ext cx="994918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88362" y="6062043"/>
            <a:ext cx="676020" cy="409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7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0881" y="3340459"/>
            <a:ext cx="495113" cy="381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926" y="4255685"/>
            <a:ext cx="495113" cy="50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06851" y="4246152"/>
            <a:ext cx="2189924" cy="514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4221480"/>
            <a:ext cx="995934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125" y="5157470"/>
            <a:ext cx="944816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5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2241" y="3387325"/>
            <a:ext cx="2904030" cy="50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90495" y="4131945"/>
            <a:ext cx="2573020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57329" y="4340332"/>
            <a:ext cx="504634" cy="4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8891" y="5321929"/>
            <a:ext cx="1047355" cy="486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7355" y="1481264"/>
            <a:ext cx="1104483" cy="5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67657" y="1490792"/>
            <a:ext cx="552241" cy="5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7506" y="1481264"/>
            <a:ext cx="514157" cy="514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4609" y="2453152"/>
            <a:ext cx="2266095" cy="5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53235"/>
            <a:ext cx="11340000" cy="1759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3212820"/>
            <a:ext cx="11340000" cy="3100344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7"/>
          <a:stretch>
            <a:fillRect/>
          </a:stretch>
        </p:blipFill>
        <p:spPr>
          <a:xfrm>
            <a:off x="7319645" y="836930"/>
            <a:ext cx="3656330" cy="3585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81349"/>
            <a:ext cx="371334" cy="40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1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81787"/>
            <a:ext cx="342770" cy="39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070" y="2348865"/>
            <a:ext cx="9900920" cy="434086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80" y="765175"/>
            <a:ext cx="9900920" cy="1551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9960" y="1557020"/>
            <a:ext cx="734060" cy="887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95"/>
            <a:ext cx="1102966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2061" y="2297155"/>
            <a:ext cx="333389" cy="38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2025-01-09T13:40:29Z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