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5" r:id="rId5"/>
    <p:sldId id="354" r:id="rId6"/>
    <p:sldId id="353" r:id="rId7"/>
    <p:sldId id="352" r:id="rId8"/>
    <p:sldId id="350" r:id="rId9"/>
    <p:sldId id="348" r:id="rId10"/>
    <p:sldId id="347" r:id="rId11"/>
    <p:sldId id="346" r:id="rId12"/>
    <p:sldId id="345" r:id="rId13"/>
    <p:sldId id="343" r:id="rId14"/>
    <p:sldId id="342" r:id="rId15"/>
    <p:sldId id="340" r:id="rId16"/>
    <p:sldId id="339" r:id="rId17"/>
    <p:sldId id="338" r:id="rId18"/>
    <p:sldId id="336" r:id="rId19"/>
    <p:sldId id="335" r:id="rId20"/>
    <p:sldId id="333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" y="1701165"/>
            <a:ext cx="11520000" cy="12120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3284855"/>
            <a:ext cx="10410825" cy="2428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6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49169"/>
            <a:ext cx="371335" cy="40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940"/>
            <a:ext cx="11340000" cy="2178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195" y="3068955"/>
            <a:ext cx="6821805" cy="368681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855" y="1295755"/>
            <a:ext cx="11340000" cy="4485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5678" y="1543374"/>
            <a:ext cx="342770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45"/>
          <a:stretch>
            <a:fillRect/>
          </a:stretch>
        </p:blipFill>
        <p:spPr>
          <a:xfrm>
            <a:off x="6743700" y="1988820"/>
            <a:ext cx="4557395" cy="3196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453590"/>
            <a:ext cx="437984" cy="40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861155"/>
            <a:ext cx="11340000" cy="1122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7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25715"/>
            <a:ext cx="428463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4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62967"/>
            <a:ext cx="380856" cy="39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515620"/>
            <a:ext cx="9284335" cy="291338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408160" y="2708910"/>
            <a:ext cx="73977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440" y="3213100"/>
            <a:ext cx="6716395" cy="3662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241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764260"/>
            <a:ext cx="11340000" cy="18155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015" y="2061210"/>
            <a:ext cx="7921625" cy="467106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20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2351917"/>
            <a:ext cx="437984" cy="39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2996920"/>
            <a:ext cx="11340000" cy="3608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565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406095" y="4157301"/>
            <a:ext cx="1028312" cy="447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5390" y="5109672"/>
            <a:ext cx="457027" cy="41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50200" y="4968240"/>
            <a:ext cx="216916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52525" y="5850890"/>
            <a:ext cx="202565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24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62307"/>
            <a:ext cx="342770" cy="39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1033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1917065"/>
            <a:ext cx="8674735" cy="485457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1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48312" y="1481204"/>
            <a:ext cx="1066397" cy="50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9647" y="2405236"/>
            <a:ext cx="1075919" cy="4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11385" y="2405236"/>
            <a:ext cx="1666246" cy="4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53450" y="2405236"/>
            <a:ext cx="1114005" cy="49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52795" y="2414762"/>
            <a:ext cx="552241" cy="44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59798" y="3300690"/>
            <a:ext cx="1075919" cy="52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73098" y="3310216"/>
            <a:ext cx="580806" cy="52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295" y="764260"/>
            <a:ext cx="11340000" cy="2698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00325" y="907270"/>
            <a:ext cx="580806" cy="52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08335" y="1889278"/>
            <a:ext cx="533198" cy="390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1720" y="2595245"/>
            <a:ext cx="2391410" cy="676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62195" y="2532380"/>
            <a:ext cx="2980055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485" y="3500755"/>
            <a:ext cx="5703570" cy="3192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8790" y="1433647"/>
            <a:ext cx="3446750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3173" y="3310941"/>
            <a:ext cx="1599596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05520" y="3096895"/>
            <a:ext cx="143319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57845" y="3987800"/>
            <a:ext cx="243014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07405" y="5150117"/>
            <a:ext cx="485591" cy="4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11900" y="4941570"/>
            <a:ext cx="197294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31083" y="6045882"/>
            <a:ext cx="2189924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06347" y="6045882"/>
            <a:ext cx="1066397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11" grpId="0" bldLvl="0" animBg="1"/>
      <p:bldP spid="15" grpId="0" animBg="1"/>
      <p:bldP spid="16" grpId="0" bldLvl="0" animBg="1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4077335"/>
            <a:ext cx="9975850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4941570"/>
            <a:ext cx="3046730" cy="73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91385" y="1529153"/>
            <a:ext cx="514156" cy="38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5919" y="2416006"/>
            <a:ext cx="1075919" cy="495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94115" y="2300605"/>
            <a:ext cx="207581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49823" y="3341003"/>
            <a:ext cx="2170881" cy="50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1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01209" y="2370149"/>
            <a:ext cx="1666246" cy="51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2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01561" y="1547756"/>
            <a:ext cx="476070" cy="43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1410" y="1585845"/>
            <a:ext cx="514156" cy="38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76372" y="1566801"/>
            <a:ext cx="495113" cy="38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8413" y="2461892"/>
            <a:ext cx="495113" cy="504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6977" y="3385550"/>
            <a:ext cx="2789773" cy="51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45" y="2421255"/>
            <a:ext cx="10071735" cy="34232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355"/>
          <a:stretch>
            <a:fillRect/>
          </a:stretch>
        </p:blipFill>
        <p:spPr>
          <a:xfrm>
            <a:off x="6743700" y="908685"/>
            <a:ext cx="5256530" cy="4245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6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481356"/>
            <a:ext cx="380855" cy="40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861155"/>
            <a:ext cx="11340000" cy="27484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1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473356"/>
            <a:ext cx="371335" cy="40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9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433796"/>
            <a:ext cx="428463" cy="40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2025-01-09T13:37:35Z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