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7" r:id="rId5"/>
    <p:sldId id="365" r:id="rId6"/>
    <p:sldId id="364" r:id="rId7"/>
    <p:sldId id="362" r:id="rId8"/>
    <p:sldId id="356" r:id="rId9"/>
    <p:sldId id="354" r:id="rId10"/>
    <p:sldId id="353" r:id="rId11"/>
    <p:sldId id="352" r:id="rId12"/>
    <p:sldId id="351" r:id="rId13"/>
    <p:sldId id="350" r:id="rId14"/>
    <p:sldId id="348" r:id="rId15"/>
    <p:sldId id="346" r:id="rId16"/>
    <p:sldId id="345" r:id="rId17"/>
    <p:sldId id="344" r:id="rId18"/>
    <p:sldId id="343" r:id="rId19"/>
    <p:sldId id="342" r:id="rId20"/>
    <p:sldId id="341" r:id="rId21"/>
    <p:sldId id="410" r:id="rId22"/>
    <p:sldId id="340" r:id="rId23"/>
    <p:sldId id="338" r:id="rId24"/>
    <p:sldId id="337" r:id="rId25"/>
    <p:sldId id="336" r:id="rId26"/>
    <p:sldId id="334" r:id="rId27"/>
    <p:sldId id="333" r:id="rId28"/>
    <p:sldId id="331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3048000"/>
            <a:ext cx="92297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7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81249"/>
            <a:ext cx="380855" cy="40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653280"/>
            <a:ext cx="7483475" cy="182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7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092125"/>
            <a:ext cx="342769" cy="39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3717290"/>
            <a:ext cx="5296535" cy="30016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7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64509"/>
            <a:ext cx="361812" cy="40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365345"/>
            <a:ext cx="11340000" cy="16373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2925445"/>
            <a:ext cx="5296535" cy="3001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4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443343"/>
            <a:ext cx="342770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501390"/>
            <a:ext cx="5296535" cy="3001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024570"/>
            <a:ext cx="437984" cy="3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05"/>
          <a:stretch>
            <a:fillRect/>
          </a:stretch>
        </p:blipFill>
        <p:spPr>
          <a:xfrm>
            <a:off x="360045" y="1224280"/>
            <a:ext cx="11339830" cy="4725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452656"/>
            <a:ext cx="371335" cy="40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1632585"/>
            <a:ext cx="9036685" cy="4879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72"/>
          <a:stretch>
            <a:fillRect/>
          </a:stretch>
        </p:blipFill>
        <p:spPr>
          <a:xfrm>
            <a:off x="123825" y="909600"/>
            <a:ext cx="11339830" cy="7229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7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357386"/>
            <a:ext cx="371335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2205355"/>
            <a:ext cx="6898640" cy="372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010640"/>
            <a:ext cx="11340000" cy="3202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0190" y="2030597"/>
            <a:ext cx="342770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008120"/>
            <a:ext cx="5276850" cy="284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8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11788" y="2947922"/>
            <a:ext cx="1532947" cy="36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947" y="2957447"/>
            <a:ext cx="723627" cy="33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4861" y="2957447"/>
            <a:ext cx="723627" cy="33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76322" y="2995544"/>
            <a:ext cx="352291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420" y="3586059"/>
            <a:ext cx="399899" cy="27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1939" y="3547962"/>
            <a:ext cx="780755" cy="35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3879" y="3576535"/>
            <a:ext cx="771234" cy="33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01460" y="3567011"/>
            <a:ext cx="809319" cy="32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21259" y="4167050"/>
            <a:ext cx="714105" cy="33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35062" y="4186099"/>
            <a:ext cx="771234" cy="27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02065" y="4767089"/>
            <a:ext cx="352292" cy="31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25340" y="4767089"/>
            <a:ext cx="323727" cy="33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81964" y="4786138"/>
            <a:ext cx="428463" cy="29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71"/>
          <a:stretch>
            <a:fillRect/>
          </a:stretch>
        </p:blipFill>
        <p:spPr>
          <a:xfrm>
            <a:off x="263525" y="2997200"/>
            <a:ext cx="11339830" cy="35998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165" y="830580"/>
            <a:ext cx="5645150" cy="377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37"/>
          <a:stretch>
            <a:fillRect/>
          </a:stretch>
        </p:blipFill>
        <p:spPr>
          <a:xfrm>
            <a:off x="426085" y="1196695"/>
            <a:ext cx="11339830" cy="3109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3446780"/>
            <a:ext cx="5097780" cy="341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225079"/>
            <a:ext cx="428463" cy="4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973010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76605"/>
            <a:ext cx="11340000" cy="4841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437380"/>
            <a:ext cx="6098540" cy="23882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1610"/>
            <a:ext cx="11340000" cy="3218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89547"/>
            <a:ext cx="428463" cy="39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595" y="4316730"/>
            <a:ext cx="6221730" cy="243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91811"/>
            <a:ext cx="342769" cy="39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508855"/>
            <a:ext cx="11340000" cy="8801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530" y="675005"/>
            <a:ext cx="10022840" cy="2767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614930"/>
            <a:ext cx="4362450" cy="424307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9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3980373"/>
            <a:ext cx="1085440" cy="45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6605"/>
            <a:ext cx="11340000" cy="2493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3265" y="1457325"/>
            <a:ext cx="137731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1988820"/>
            <a:ext cx="5022215" cy="488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1338520"/>
            <a:ext cx="790277" cy="36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2550532"/>
            <a:ext cx="1580554" cy="35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8564" y="3151767"/>
            <a:ext cx="1866196" cy="34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2896" y="3161310"/>
            <a:ext cx="1494861" cy="33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2090" y="3762544"/>
            <a:ext cx="780755" cy="34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44483" y="3762544"/>
            <a:ext cx="771234" cy="34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4735" y="3762544"/>
            <a:ext cx="1133047" cy="35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92846" y="4373322"/>
            <a:ext cx="790277" cy="33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21275"/>
            <a:ext cx="11340000" cy="123520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254256" y="4955327"/>
            <a:ext cx="704584" cy="36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05843" y="4984053"/>
            <a:ext cx="761712" cy="30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0035" y="5534025"/>
            <a:ext cx="65532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3034850"/>
            <a:ext cx="2275617" cy="5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3585" y="3727450"/>
            <a:ext cx="125095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3810" y="4629785"/>
            <a:ext cx="285559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59647" y="5465202"/>
            <a:ext cx="1142569" cy="5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7905" y="3025775"/>
            <a:ext cx="38315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5235" y="3816350"/>
            <a:ext cx="295275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224000"/>
            <a:ext cx="11340000" cy="3159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9253" y="2178502"/>
            <a:ext cx="485591" cy="32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0059" y="3743886"/>
            <a:ext cx="437984" cy="40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2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5559391"/>
            <a:ext cx="1523425" cy="36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5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506" y="2598190"/>
            <a:ext cx="352292" cy="30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6952" y="2579104"/>
            <a:ext cx="799798" cy="34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609695"/>
            <a:ext cx="11340000" cy="30129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37644" y="4382006"/>
            <a:ext cx="1523425" cy="34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0667" y="6193602"/>
            <a:ext cx="761712" cy="35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4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1987488"/>
            <a:ext cx="1970931" cy="36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4725670"/>
            <a:ext cx="7623175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8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19411"/>
            <a:ext cx="42846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3789045"/>
            <a:ext cx="9066530" cy="220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9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481294"/>
            <a:ext cx="361812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653280"/>
            <a:ext cx="7483475" cy="182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2025-01-10T02:39:51Z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