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02" r:id="rId3"/>
    <p:sldId id="324" r:id="rId4"/>
    <p:sldId id="366" r:id="rId5"/>
    <p:sldId id="365" r:id="rId6"/>
    <p:sldId id="364" r:id="rId7"/>
    <p:sldId id="362" r:id="rId8"/>
    <p:sldId id="361" r:id="rId9"/>
    <p:sldId id="360" r:id="rId10"/>
    <p:sldId id="357" r:id="rId11"/>
    <p:sldId id="356" r:id="rId12"/>
    <p:sldId id="355" r:id="rId13"/>
    <p:sldId id="353" r:id="rId14"/>
    <p:sldId id="352" r:id="rId15"/>
    <p:sldId id="351" r:id="rId16"/>
    <p:sldId id="350" r:id="rId17"/>
    <p:sldId id="348" r:id="rId18"/>
    <p:sldId id="346" r:id="rId19"/>
    <p:sldId id="345" r:id="rId20"/>
    <p:sldId id="344" r:id="rId21"/>
    <p:sldId id="342" r:id="rId22"/>
    <p:sldId id="341" r:id="rId23"/>
    <p:sldId id="340" r:id="rId24"/>
    <p:sldId id="339" r:id="rId25"/>
    <p:sldId id="337" r:id="rId26"/>
    <p:sldId id="336" r:id="rId27"/>
    <p:sldId id="335" r:id="rId28"/>
    <p:sldId id="334" r:id="rId29"/>
    <p:sldId id="332" r:id="rId30"/>
    <p:sldId id="331" r:id="rId31"/>
    <p:sldId id="330" r:id="rId32"/>
    <p:sldId id="408" r:id="rId33"/>
    <p:sldId id="328" r:id="rId34"/>
    <p:sldId id="327" r:id="rId35"/>
    <p:sldId id="326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0620" y="2914650"/>
            <a:ext cx="48101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5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471557"/>
            <a:ext cx="390377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74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3130550"/>
            <a:ext cx="7616825" cy="3727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30" y="1010005"/>
            <a:ext cx="11340000" cy="2836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9210" y="2232427"/>
            <a:ext cx="437984" cy="39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573145"/>
            <a:ext cx="6854825" cy="335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3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395889"/>
            <a:ext cx="371334" cy="40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573145"/>
            <a:ext cx="6854825" cy="335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3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291976"/>
            <a:ext cx="352292" cy="3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70" y="3213100"/>
            <a:ext cx="6854825" cy="335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90934"/>
            <a:ext cx="437984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788765"/>
            <a:ext cx="11340000" cy="179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3068955"/>
            <a:ext cx="7062470" cy="37433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310186"/>
            <a:ext cx="371335" cy="40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310088"/>
            <a:ext cx="437984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2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2132965"/>
            <a:ext cx="7399020" cy="4145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6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2065" y="2883963"/>
            <a:ext cx="733148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8110" y="2874423"/>
            <a:ext cx="1571032" cy="3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511" y="2893503"/>
            <a:ext cx="695062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7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281895"/>
            <a:ext cx="380856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2853055"/>
            <a:ext cx="6841490" cy="383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6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350101"/>
            <a:ext cx="342770" cy="40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96362"/>
            <a:ext cx="352291" cy="4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04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2061210"/>
            <a:ext cx="7840345" cy="43059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273257"/>
            <a:ext cx="437984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291294"/>
            <a:ext cx="37133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8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462133"/>
            <a:ext cx="352291" cy="4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645535"/>
            <a:ext cx="5692775" cy="312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0438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357245"/>
            <a:ext cx="4672330" cy="340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1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434270"/>
            <a:ext cx="380856" cy="39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997200"/>
            <a:ext cx="4672330" cy="340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5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395180"/>
            <a:ext cx="380856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2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1958279"/>
            <a:ext cx="1133047" cy="35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146" y="1967815"/>
            <a:ext cx="761712" cy="33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3224" y="3178898"/>
            <a:ext cx="809319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848" y="3178898"/>
            <a:ext cx="1180654" cy="36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9143" y="3798744"/>
            <a:ext cx="1152090" cy="35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99"/>
          <a:stretch>
            <a:fillRect/>
          </a:stretch>
        </p:blipFill>
        <p:spPr>
          <a:xfrm>
            <a:off x="191770" y="2997200"/>
            <a:ext cx="11339830" cy="3744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44170"/>
            <a:ext cx="6453505" cy="316103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28"/>
          <a:stretch>
            <a:fillRect/>
          </a:stretch>
        </p:blipFill>
        <p:spPr>
          <a:xfrm>
            <a:off x="471805" y="621030"/>
            <a:ext cx="11339830" cy="2858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5" y="3429000"/>
            <a:ext cx="6944360" cy="34016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1367074"/>
            <a:ext cx="1085440" cy="47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990" y="2199005"/>
            <a:ext cx="36937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5211006"/>
            <a:ext cx="1066397" cy="4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22"/>
          <a:stretch>
            <a:fillRect/>
          </a:stretch>
        </p:blipFill>
        <p:spPr>
          <a:xfrm>
            <a:off x="5448300" y="4742180"/>
            <a:ext cx="4528820" cy="215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00" y="2320925"/>
            <a:ext cx="135255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3367924"/>
            <a:ext cx="2237531" cy="5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"/>
          <a:stretch>
            <a:fillRect/>
          </a:stretch>
        </p:blipFill>
        <p:spPr>
          <a:xfrm>
            <a:off x="5375910" y="3068955"/>
            <a:ext cx="6409055" cy="315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818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2228215"/>
            <a:ext cx="40182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560" y="3084830"/>
            <a:ext cx="950912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4122420"/>
            <a:ext cx="966597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59510" y="5034280"/>
            <a:ext cx="1021397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69319" y="6096318"/>
            <a:ext cx="2827858" cy="51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2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1986818"/>
            <a:ext cx="742670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012" y="1986818"/>
            <a:ext cx="1561511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3827117"/>
            <a:ext cx="1161612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9143" y="3846188"/>
            <a:ext cx="771234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6775" y="3827117"/>
            <a:ext cx="771234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4080" y="4446907"/>
            <a:ext cx="790277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6498" y="4446907"/>
            <a:ext cx="799798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1948696"/>
            <a:ext cx="1466297" cy="27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2520824"/>
            <a:ext cx="1142569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989" y="3750901"/>
            <a:ext cx="799798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37075"/>
            <a:ext cx="11340000" cy="12407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97481" y="4361148"/>
            <a:ext cx="409420" cy="35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8488" y="4370692"/>
            <a:ext cx="1656725" cy="35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4981515"/>
            <a:ext cx="695062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368425" y="654050"/>
            <a:ext cx="9336450" cy="2951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277110"/>
            <a:ext cx="4197350" cy="433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360045" y="1224280"/>
            <a:ext cx="6528480" cy="3575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1986833"/>
            <a:ext cx="285642" cy="2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909320"/>
            <a:ext cx="407797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98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092870"/>
            <a:ext cx="323727" cy="2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637155"/>
            <a:ext cx="7846695" cy="265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9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238315"/>
            <a:ext cx="428463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2025-01-10T06:16:12Z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