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2348230"/>
            <a:ext cx="101060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573145"/>
            <a:ext cx="113157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8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5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05793"/>
            <a:ext cx="342770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99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621030"/>
            <a:ext cx="6991350" cy="296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57825"/>
            <a:ext cx="38085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3141345"/>
            <a:ext cx="6991350" cy="296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509650"/>
            <a:ext cx="352292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7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5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2294255"/>
            <a:ext cx="39884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453" y="4323092"/>
            <a:ext cx="1085440" cy="46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045" y="4207510"/>
            <a:ext cx="18395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2342515"/>
            <a:ext cx="18002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2483440"/>
            <a:ext cx="1094962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5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5314" y="2987279"/>
            <a:ext cx="837884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987279"/>
            <a:ext cx="1361561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3663997"/>
            <a:ext cx="599848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743" y="3663997"/>
            <a:ext cx="447506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9130"/>
            <a:ext cx="11340000" cy="12831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31234" y="4303194"/>
            <a:ext cx="1133047" cy="33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193" y="4303194"/>
            <a:ext cx="761712" cy="34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3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331210"/>
            <a:ext cx="100260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4227195"/>
            <a:ext cx="99434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5104713"/>
            <a:ext cx="4389370" cy="4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3275965"/>
            <a:ext cx="102901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4172585"/>
            <a:ext cx="92862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2045484"/>
            <a:ext cx="809319" cy="33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695030"/>
            <a:ext cx="752191" cy="36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1996742"/>
            <a:ext cx="1475818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2655004"/>
            <a:ext cx="1951889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309927"/>
            <a:ext cx="257078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100"/>
            <a:ext cx="11340000" cy="1932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0680" y="4599737"/>
            <a:ext cx="266599" cy="28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96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34825"/>
            <a:ext cx="371335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95860"/>
            <a:ext cx="342770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