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0" r:id="rId10"/>
    <p:sldId id="339" r:id="rId11"/>
    <p:sldId id="338" r:id="rId12"/>
    <p:sldId id="337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3057525"/>
            <a:ext cx="108394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0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435482"/>
            <a:ext cx="380856" cy="40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47942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70" y="45085"/>
            <a:ext cx="7670800" cy="25933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02715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6096" y="2570997"/>
            <a:ext cx="319099" cy="35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4581525"/>
            <a:ext cx="6346825" cy="214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0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309286"/>
            <a:ext cx="437984" cy="39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40"/>
          <a:stretch>
            <a:fillRect/>
          </a:stretch>
        </p:blipFill>
        <p:spPr>
          <a:xfrm>
            <a:off x="360045" y="1224280"/>
            <a:ext cx="11339830" cy="32851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3884508"/>
            <a:ext cx="437984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420975"/>
            <a:ext cx="11340000" cy="27815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11"/>
          <a:stretch>
            <a:fillRect/>
          </a:stretch>
        </p:blipFill>
        <p:spPr>
          <a:xfrm>
            <a:off x="-102235" y="1674140"/>
            <a:ext cx="11339830" cy="7471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961370" cy="4637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077335"/>
            <a:ext cx="4214495" cy="28733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470" y="2053590"/>
            <a:ext cx="126746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879" y="3273619"/>
            <a:ext cx="285642" cy="34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0226" y="4150666"/>
            <a:ext cx="1114005" cy="4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3717290"/>
            <a:ext cx="4434840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3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755" y="3141345"/>
            <a:ext cx="14947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585" y="4008120"/>
            <a:ext cx="160718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5775" y="4994910"/>
            <a:ext cx="185420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99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50135"/>
            <a:ext cx="100907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208655"/>
            <a:ext cx="67735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24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31032" y="2979062"/>
            <a:ext cx="790277" cy="36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874" y="2988601"/>
            <a:ext cx="761712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188" y="3007677"/>
            <a:ext cx="809319" cy="27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48463" y="4238129"/>
            <a:ext cx="771235" cy="3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1108" y="4867662"/>
            <a:ext cx="780755" cy="3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" y="1224000"/>
            <a:ext cx="11340000" cy="553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8645" y="3243606"/>
            <a:ext cx="990226" cy="4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3880" y="5897245"/>
            <a:ext cx="293941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62"/>
          <a:stretch>
            <a:fillRect/>
          </a:stretch>
        </p:blipFill>
        <p:spPr>
          <a:xfrm>
            <a:off x="10560685" y="2637155"/>
            <a:ext cx="2130425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2" y="1395663"/>
            <a:ext cx="1180654" cy="35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0881" y="2635451"/>
            <a:ext cx="7207708" cy="35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0629" y="3875239"/>
            <a:ext cx="1133047" cy="37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5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6498" y="1405153"/>
            <a:ext cx="1989974" cy="35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1460" y="2654161"/>
            <a:ext cx="2323224" cy="35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473" y="2654161"/>
            <a:ext cx="2304181" cy="3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2367" y="3273897"/>
            <a:ext cx="3094458" cy="3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0176" y="3941306"/>
            <a:ext cx="761712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2795" y="4541974"/>
            <a:ext cx="1904282" cy="32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1986695"/>
            <a:ext cx="1142569" cy="33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1" y="2005762"/>
            <a:ext cx="790277" cy="31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2191" y="2625452"/>
            <a:ext cx="714105" cy="33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3526" y="2615919"/>
            <a:ext cx="742670" cy="33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1511" y="3235609"/>
            <a:ext cx="790277" cy="34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2465" y="3811905"/>
            <a:ext cx="75247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0604" y="4474989"/>
            <a:ext cx="1942367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7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53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1357445"/>
            <a:ext cx="266599" cy="28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/>
          <a:stretch>
            <a:fillRect/>
          </a:stretch>
        </p:blipFill>
        <p:spPr>
          <a:xfrm>
            <a:off x="4511675" y="1845310"/>
            <a:ext cx="3237230" cy="4382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1491438"/>
            <a:ext cx="380856" cy="40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19197"/>
            <a:ext cx="437984" cy="39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69</cp:revision>
  <dcterms:created xsi:type="dcterms:W3CDTF">2015-09-16T06:44:00Z</dcterms:created>
  <dcterms:modified xsi:type="dcterms:W3CDTF">2025-01-10T05:45:11Z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