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3100070"/>
            <a:ext cx="107537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7008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7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605954"/>
            <a:ext cx="342770" cy="39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90797"/>
            <a:ext cx="437984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65" y="1441450"/>
            <a:ext cx="10338435" cy="5478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664210"/>
            <a:ext cx="4981575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81193"/>
            <a:ext cx="371335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8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92644"/>
            <a:ext cx="437984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0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277110"/>
            <a:ext cx="7033895" cy="38011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653135"/>
            <a:ext cx="11340000" cy="2895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8836" y="1757973"/>
            <a:ext cx="1637682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1178" y="1757973"/>
            <a:ext cx="1104482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8836" y="2719944"/>
            <a:ext cx="1704332" cy="5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9743" y="2700895"/>
            <a:ext cx="1685290" cy="5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645535"/>
            <a:ext cx="5835015" cy="315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1348359"/>
            <a:ext cx="580807" cy="52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2304974"/>
            <a:ext cx="580806" cy="52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2997200"/>
            <a:ext cx="7033895" cy="380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2951038"/>
            <a:ext cx="790277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2960580"/>
            <a:ext cx="790278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596" y="3542620"/>
            <a:ext cx="742670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2338230"/>
            <a:ext cx="980706" cy="4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4433" y="1481689"/>
            <a:ext cx="1742419" cy="48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085" y="2355215"/>
            <a:ext cx="80016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388995"/>
            <a:ext cx="6308725" cy="340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1271716"/>
            <a:ext cx="1142569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1863395"/>
            <a:ext cx="723627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1863395"/>
            <a:ext cx="733149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2455075"/>
            <a:ext cx="1171133" cy="35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2455075"/>
            <a:ext cx="1180655" cy="36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20" y="3094471"/>
            <a:ext cx="380856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35214" y="3056298"/>
            <a:ext cx="818841" cy="33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989" y="3667065"/>
            <a:ext cx="1161612" cy="33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4307" y="3657521"/>
            <a:ext cx="1551989" cy="34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8891" y="4268288"/>
            <a:ext cx="742670" cy="31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2005899"/>
            <a:ext cx="1313954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370" y="1683385"/>
            <a:ext cx="5181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327" y="2568486"/>
            <a:ext cx="790277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3169213"/>
            <a:ext cx="780755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3224" y="3169213"/>
            <a:ext cx="733149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6045" y="3760406"/>
            <a:ext cx="1532947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367188"/>
            <a:ext cx="761712" cy="3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2550884"/>
            <a:ext cx="599848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3142732"/>
            <a:ext cx="790277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4508" y="3133186"/>
            <a:ext cx="1209219" cy="37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886" y="3734580"/>
            <a:ext cx="1199697" cy="35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030"/>
            <a:ext cx="11340000" cy="40057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692785"/>
            <a:ext cx="5187950" cy="266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44329"/>
            <a:ext cx="371334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6296"/>
            <a:ext cx="437984" cy="3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429000"/>
            <a:ext cx="6091555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52797"/>
            <a:ext cx="380856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213100"/>
            <a:ext cx="631317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2025-01-10T06:50:46Z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