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3"/>
    <p:sldId id="324" r:id="rId4"/>
    <p:sldId id="358" r:id="rId5"/>
    <p:sldId id="357" r:id="rId6"/>
    <p:sldId id="356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1" r:id="rId18"/>
    <p:sldId id="340" r:id="rId19"/>
    <p:sldId id="339" r:id="rId20"/>
    <p:sldId id="336" r:id="rId21"/>
    <p:sldId id="335" r:id="rId22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000375"/>
            <a:ext cx="48768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2088235"/>
            <a:ext cx="11340000" cy="34922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765175"/>
            <a:ext cx="2420620" cy="3032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63675"/>
            <a:ext cx="371334" cy="4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96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996920"/>
            <a:ext cx="11340000" cy="3559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91425"/>
            <a:ext cx="437984" cy="39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789045"/>
            <a:ext cx="9453880" cy="296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19645"/>
            <a:ext cx="371334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3570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220845"/>
            <a:ext cx="6045835" cy="2700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9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48269"/>
            <a:ext cx="371335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723640"/>
            <a:ext cx="6837045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383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2219495"/>
            <a:ext cx="437984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437380"/>
            <a:ext cx="561340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5708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548640"/>
            <a:ext cx="4861560" cy="25596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505" y="765175"/>
            <a:ext cx="4111625" cy="22650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224000"/>
            <a:ext cx="11340000" cy="3845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4020" y="2275205"/>
            <a:ext cx="26587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4834" y="4277572"/>
            <a:ext cx="2189924" cy="5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4077335"/>
            <a:ext cx="4111625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85490"/>
            <a:ext cx="6906260" cy="28657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406131"/>
            <a:ext cx="428463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75" y="3619500"/>
            <a:ext cx="5457825" cy="2873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3753485"/>
            <a:ext cx="4972685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1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433963"/>
            <a:ext cx="1609118" cy="49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4025" y="2160905"/>
            <a:ext cx="56578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573145"/>
            <a:ext cx="5457825" cy="287337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55" y="3707130"/>
            <a:ext cx="4972685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4117"/>
            <a:ext cx="2323224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1424117"/>
            <a:ext cx="5065390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2289175"/>
            <a:ext cx="971550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282352"/>
            <a:ext cx="338010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861435"/>
            <a:ext cx="5457825" cy="287337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00" y="3995420"/>
            <a:ext cx="4972685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6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95919" y="1462094"/>
            <a:ext cx="1656725" cy="4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2348865"/>
            <a:ext cx="96234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88362" y="3300185"/>
            <a:ext cx="533198" cy="51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861435"/>
            <a:ext cx="5457825" cy="287337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45" y="3995420"/>
            <a:ext cx="4972685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366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9747" y="2478809"/>
            <a:ext cx="9530931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8980" y="3336925"/>
            <a:ext cx="97840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9268" y="4204519"/>
            <a:ext cx="8569269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653280"/>
            <a:ext cx="412623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548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645535"/>
            <a:ext cx="7668895" cy="32029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1490671"/>
            <a:ext cx="3018287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415" y="2280285"/>
            <a:ext cx="235521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141345"/>
            <a:ext cx="153035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8955"/>
            <a:ext cx="766889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5" y="648055"/>
            <a:ext cx="11340000" cy="3587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0945" y="1557020"/>
            <a:ext cx="18681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1075" y="1643380"/>
            <a:ext cx="20237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0945" y="2493010"/>
            <a:ext cx="25165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98643" y="2642194"/>
            <a:ext cx="457027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285490"/>
            <a:ext cx="766889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1340000" cy="3666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51370" y="1530350"/>
            <a:ext cx="32385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1505" y="3474085"/>
            <a:ext cx="24409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063365"/>
            <a:ext cx="6690995" cy="279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5" y="1079855"/>
            <a:ext cx="11340000" cy="2819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9905" y="2088515"/>
            <a:ext cx="494982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3105150"/>
            <a:ext cx="16275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141345"/>
            <a:ext cx="766889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81250"/>
            <a:ext cx="342770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861435"/>
            <a:ext cx="6906260" cy="286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357227"/>
            <a:ext cx="342770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5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132965"/>
            <a:ext cx="7224395" cy="4111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57997"/>
            <a:ext cx="371335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927475"/>
            <a:ext cx="5149215" cy="293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17085"/>
            <a:ext cx="371335" cy="40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3932555"/>
            <a:ext cx="401256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1196695"/>
            <a:ext cx="11340000" cy="916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1984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0235" y="2205355"/>
            <a:ext cx="4642485" cy="222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2205355"/>
            <a:ext cx="3286125" cy="411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60045" y="1224280"/>
            <a:ext cx="6528480" cy="387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4416814"/>
            <a:ext cx="380856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105535"/>
            <a:ext cx="3286125" cy="411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2025-01-10T07:13:58Z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