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143125"/>
            <a:ext cx="667702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068955"/>
            <a:ext cx="7178675" cy="34778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9006"/>
            <a:ext cx="437984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789045"/>
            <a:ext cx="585343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462235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789045"/>
            <a:ext cx="585343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7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789045"/>
            <a:ext cx="5853430" cy="28359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40613"/>
            <a:ext cx="352292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603750"/>
            <a:ext cx="4572635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7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580890"/>
            <a:ext cx="8457565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8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519178"/>
            <a:ext cx="437984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573145"/>
            <a:ext cx="8457565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67796"/>
            <a:ext cx="342770" cy="40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580890"/>
            <a:ext cx="8457565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53232"/>
            <a:ext cx="352292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213100"/>
            <a:ext cx="8457565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83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348865"/>
            <a:ext cx="7839710" cy="3507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2166" y="2901063"/>
            <a:ext cx="409420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896" y="2948707"/>
            <a:ext cx="380856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405" y="3415665"/>
            <a:ext cx="4610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4158861"/>
            <a:ext cx="771234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5239" y="4158861"/>
            <a:ext cx="733148" cy="3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72141" y="4149333"/>
            <a:ext cx="1152090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06645"/>
            <a:ext cx="11340000" cy="128442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587002" y="4779180"/>
            <a:ext cx="1142569" cy="33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85843" y="4798350"/>
            <a:ext cx="390377" cy="28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9420" y="5383053"/>
            <a:ext cx="1542468" cy="35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58175"/>
            <a:ext cx="2818337" cy="4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440" y="2367706"/>
            <a:ext cx="1085440" cy="4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4110" y="3266440"/>
            <a:ext cx="31172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803" y="4226230"/>
            <a:ext cx="1656725" cy="5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8430" y="4077970"/>
            <a:ext cx="26327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6700" y="5150726"/>
            <a:ext cx="1571032" cy="5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62720" y="5052060"/>
            <a:ext cx="20396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405" y="6103815"/>
            <a:ext cx="495113" cy="4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77833" y="6094284"/>
            <a:ext cx="2142317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393065"/>
            <a:ext cx="3826510" cy="171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bldLvl="0" animBg="1"/>
      <p:bldP spid="13" grpId="0" animBg="1"/>
      <p:bldP spid="14" grpId="0" bldLvl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1414847"/>
            <a:ext cx="2770730" cy="49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2349998"/>
            <a:ext cx="1085440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3285150"/>
            <a:ext cx="1009269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3323319"/>
            <a:ext cx="1104483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077335"/>
            <a:ext cx="576326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453472"/>
            <a:ext cx="399899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415349"/>
            <a:ext cx="2256574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284855"/>
            <a:ext cx="576326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414618"/>
            <a:ext cx="1018790" cy="49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390" y="2277110"/>
            <a:ext cx="11080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284855"/>
            <a:ext cx="576326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590" y="2353310"/>
            <a:ext cx="20326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3294562"/>
            <a:ext cx="1123526" cy="51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294380"/>
            <a:ext cx="576326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1958684"/>
            <a:ext cx="780754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3904" y="1968225"/>
            <a:ext cx="1923324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2588413"/>
            <a:ext cx="1923324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725" y="2588413"/>
            <a:ext cx="1923324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3677" y="3218142"/>
            <a:ext cx="1209219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0629" y="3208601"/>
            <a:ext cx="809319" cy="3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8161" y="3208601"/>
            <a:ext cx="1209220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1133" y="3819248"/>
            <a:ext cx="780755" cy="3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1662" y="3828789"/>
            <a:ext cx="1161612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979751"/>
            <a:ext cx="2085188" cy="35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2601572"/>
            <a:ext cx="761712" cy="35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5642" y="2601572"/>
            <a:ext cx="1951889" cy="35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4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60045" y="4077335"/>
            <a:ext cx="5591855" cy="2530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8790" y="4926849"/>
            <a:ext cx="323727" cy="2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573145"/>
            <a:ext cx="4114165" cy="310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60045" y="1224280"/>
            <a:ext cx="5520100" cy="309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9520" y="1340485"/>
            <a:ext cx="5118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224280"/>
            <a:ext cx="4232275" cy="319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395480"/>
            <a:ext cx="266599" cy="2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286344"/>
            <a:ext cx="380856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2997200"/>
            <a:ext cx="6097270" cy="364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420975"/>
            <a:ext cx="11340000" cy="4305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634365"/>
            <a:ext cx="4371340" cy="26149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2025-01-10T06:23:06Z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