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62" r:id="rId4"/>
    <p:sldId id="361" r:id="rId5"/>
    <p:sldId id="360" r:id="rId6"/>
    <p:sldId id="358" r:id="rId7"/>
    <p:sldId id="357" r:id="rId8"/>
    <p:sldId id="354" r:id="rId9"/>
    <p:sldId id="353" r:id="rId10"/>
    <p:sldId id="351" r:id="rId11"/>
    <p:sldId id="350" r:id="rId12"/>
    <p:sldId id="349" r:id="rId13"/>
    <p:sldId id="348" r:id="rId14"/>
    <p:sldId id="347" r:id="rId15"/>
    <p:sldId id="345" r:id="rId16"/>
    <p:sldId id="344" r:id="rId17"/>
    <p:sldId id="343" r:id="rId18"/>
    <p:sldId id="341" r:id="rId19"/>
    <p:sldId id="340" r:id="rId20"/>
    <p:sldId id="339" r:id="rId21"/>
    <p:sldId id="336" r:id="rId22"/>
    <p:sldId id="335" r:id="rId23"/>
    <p:sldId id="334" r:id="rId24"/>
    <p:sldId id="333" r:id="rId25"/>
    <p:sldId id="332" r:id="rId26"/>
    <p:sldId id="330" r:id="rId27"/>
    <p:sldId id="329" r:id="rId28"/>
    <p:sldId id="328" r:id="rId29"/>
    <p:sldId id="327" r:id="rId30"/>
    <p:sldId id="326" r:id="rId31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5" Type="http://schemas.openxmlformats.org/officeDocument/2006/relationships/tags" Target="tags/tag1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image" Target="../media/image29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30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31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32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5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6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7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0500" y="3023870"/>
            <a:ext cx="11811000" cy="8096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930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71738" y="2462924"/>
            <a:ext cx="371335" cy="4097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420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52695" y="3614098"/>
            <a:ext cx="437984" cy="3904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60" y="764895"/>
            <a:ext cx="10101307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53627" y="1028148"/>
            <a:ext cx="381661" cy="3481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8186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76135" y="3789045"/>
            <a:ext cx="4648200" cy="2992755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26210"/>
            <a:ext cx="11340000" cy="57316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28866" y="2337386"/>
            <a:ext cx="361813" cy="4100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905" y="765175"/>
            <a:ext cx="10174605" cy="60928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28885" y="2698750"/>
            <a:ext cx="734695" cy="556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2340" y="3429000"/>
            <a:ext cx="4224655" cy="27203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7286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5775" y="3546475"/>
            <a:ext cx="5426710" cy="3311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0860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00302" y="1509938"/>
            <a:ext cx="342769" cy="3907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24940"/>
            <a:ext cx="11286323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67017" y="1428293"/>
            <a:ext cx="435911" cy="3981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6384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860" y="3213100"/>
            <a:ext cx="5923915" cy="3400425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4290" y="3490595"/>
            <a:ext cx="6457950" cy="336740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0569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472745" y="3083544"/>
            <a:ext cx="780755" cy="343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843576" y="3083544"/>
            <a:ext cx="799797" cy="3623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406095" y="3770146"/>
            <a:ext cx="618891" cy="343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492795" y="5133812"/>
            <a:ext cx="780755" cy="3146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206146" y="5133812"/>
            <a:ext cx="409420" cy="3337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057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758891" y="1328975"/>
            <a:ext cx="1628161" cy="4771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339697" y="3285342"/>
            <a:ext cx="3970428" cy="486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950" y="3861435"/>
            <a:ext cx="4950460" cy="2842260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44335" y="4077335"/>
            <a:ext cx="5354955" cy="27920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8380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710680" y="1466850"/>
            <a:ext cx="3950970" cy="511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07405" y="2503570"/>
            <a:ext cx="552241" cy="391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491536" y="2465373"/>
            <a:ext cx="3056372" cy="4774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255012" y="3458473"/>
            <a:ext cx="1618639" cy="4774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1675" y="3463925"/>
            <a:ext cx="4950460" cy="28422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animBg="1"/>
      <p:bldP spid="8" grpId="0" animBg="1"/>
      <p:bldP spid="9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3441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472555" y="2514600"/>
            <a:ext cx="4392295" cy="531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69035" y="3388360"/>
            <a:ext cx="3257550" cy="640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5910" y="3501390"/>
            <a:ext cx="5805170" cy="28809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68755"/>
            <a:ext cx="11340000" cy="38491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825490" y="2343150"/>
            <a:ext cx="5275580" cy="565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55370" y="3185160"/>
            <a:ext cx="8161655" cy="693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4020" y="4077335"/>
            <a:ext cx="5805170" cy="28809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2634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4110" y="3140710"/>
            <a:ext cx="6824345" cy="3557270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0135" y="504545"/>
            <a:ext cx="11340000" cy="301989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3975" y="3213100"/>
            <a:ext cx="6824345" cy="3557270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15" y="620750"/>
            <a:ext cx="11340000" cy="488561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352415" y="621030"/>
            <a:ext cx="3134360" cy="657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743262" y="1773106"/>
            <a:ext cx="1647204" cy="5047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141902" y="1782630"/>
            <a:ext cx="2199445" cy="476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312275" y="3689985"/>
            <a:ext cx="2439035" cy="595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171977" y="4715902"/>
            <a:ext cx="1104483" cy="5047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68390" y="4320540"/>
            <a:ext cx="4867910" cy="25374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  <p:bldP spid="8" grpId="0" bldLvl="0" animBg="1"/>
      <p:bldP spid="11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7982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81360" y="1414716"/>
            <a:ext cx="571284" cy="514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35710" y="2313940"/>
            <a:ext cx="2995295" cy="652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109924" y="2406443"/>
            <a:ext cx="504634" cy="467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207135" y="3068955"/>
            <a:ext cx="5208905" cy="814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9830" y="4104005"/>
            <a:ext cx="5165090" cy="2692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9" grpId="0" animBg="1"/>
      <p:bldP spid="10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7796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347720" y="4306570"/>
            <a:ext cx="2277745" cy="637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2974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78560" y="2416175"/>
            <a:ext cx="9869170" cy="448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188085" y="3332480"/>
            <a:ext cx="9561195" cy="438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188362" y="4238591"/>
            <a:ext cx="6798287" cy="4579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1089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92745" y="2083086"/>
            <a:ext cx="1171133" cy="3340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606297" y="2102177"/>
            <a:ext cx="1180654" cy="3054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921007" y="2760810"/>
            <a:ext cx="1180654" cy="3436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835062" y="3457625"/>
            <a:ext cx="780755" cy="3245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16406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348715" y="2101065"/>
            <a:ext cx="828362" cy="3336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321410" y="2768397"/>
            <a:ext cx="780755" cy="3527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3388080"/>
            <a:ext cx="11340000" cy="1997298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125512" y="4123926"/>
            <a:ext cx="1171133" cy="3727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4967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511083" y="1329022"/>
            <a:ext cx="1180654" cy="3628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863375" y="2006894"/>
            <a:ext cx="1571032" cy="3532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111939" y="2684766"/>
            <a:ext cx="2361309" cy="3628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624332" y="2684766"/>
            <a:ext cx="2113753" cy="3628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40856" y="3372186"/>
            <a:ext cx="2332745" cy="3628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8207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28435" y="981075"/>
            <a:ext cx="9504045" cy="2710815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717010"/>
            <a:ext cx="11340000" cy="2043837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0900201" y="3965326"/>
            <a:ext cx="285643" cy="2865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3763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71738" y="2519084"/>
            <a:ext cx="380856" cy="3999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692505"/>
            <a:ext cx="11340000" cy="295632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5640" y="3550285"/>
            <a:ext cx="7115810" cy="3307715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124305"/>
            <a:ext cx="10101307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389392" y="3018030"/>
            <a:ext cx="390142" cy="356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11900" y="3689350"/>
            <a:ext cx="5892165" cy="27387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8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67</cp:revision>
  <dcterms:created xsi:type="dcterms:W3CDTF">2015-09-16T06:44:00Z</dcterms:created>
  <dcterms:modified xsi:type="dcterms:W3CDTF">2025-01-10T06:39:45Z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