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7" r:id="rId4"/>
    <p:sldId id="345" r:id="rId5"/>
    <p:sldId id="344" r:id="rId6"/>
    <p:sldId id="343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3" r:id="rId15"/>
    <p:sldId id="331" r:id="rId16"/>
    <p:sldId id="330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3650" y="2181225"/>
            <a:ext cx="7124700" cy="2495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124305"/>
            <a:ext cx="11340000" cy="57676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213" y="2363627"/>
            <a:ext cx="437984" cy="390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2550"/>
            <a:ext cx="1113878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3644" y="2381506"/>
            <a:ext cx="420861" cy="393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05075"/>
            <a:ext cx="11340000" cy="438985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4245" y="836930"/>
            <a:ext cx="5836285" cy="3152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961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1443736"/>
            <a:ext cx="380856" cy="391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3212820"/>
            <a:ext cx="11340000" cy="37274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1340000" cy="58501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48" y="2348355"/>
            <a:ext cx="437984" cy="400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964285"/>
            <a:ext cx="11340000" cy="195944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165" y="1772920"/>
            <a:ext cx="7131685" cy="505650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92505"/>
            <a:ext cx="11340000" cy="39132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23446" y="1904660"/>
            <a:ext cx="447506" cy="477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72095" y="2681605"/>
            <a:ext cx="1802765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66016" y="3832655"/>
            <a:ext cx="1647204" cy="505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0415" y="3487420"/>
            <a:ext cx="3963670" cy="2810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34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58840" y="1294765"/>
            <a:ext cx="263017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87005" y="2205355"/>
            <a:ext cx="3002280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69319" y="3380438"/>
            <a:ext cx="571284" cy="477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3068955"/>
            <a:ext cx="5164455" cy="3662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86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25894" y="1490840"/>
            <a:ext cx="571284" cy="505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52080" y="2404745"/>
            <a:ext cx="305371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7610" y="3357245"/>
            <a:ext cx="307022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855" y="3068955"/>
            <a:ext cx="5164455" cy="3662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15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30478" y="3322049"/>
            <a:ext cx="542720" cy="419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39305" y="3098800"/>
            <a:ext cx="1816735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49165" y="4293235"/>
            <a:ext cx="245872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805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25843" y="2824912"/>
            <a:ext cx="799798" cy="362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81645" y="2573020"/>
            <a:ext cx="104330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04886" y="2853500"/>
            <a:ext cx="399899" cy="276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8942" y="3425254"/>
            <a:ext cx="333249" cy="333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02115" y="3425254"/>
            <a:ext cx="771234" cy="314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59798" y="4006538"/>
            <a:ext cx="752191" cy="343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508855"/>
            <a:ext cx="11340000" cy="1092686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7339193" y="4585534"/>
            <a:ext cx="733148" cy="325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795465" y="4566364"/>
            <a:ext cx="780755" cy="364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88463" y="5198972"/>
            <a:ext cx="304685" cy="287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6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21410" y="1938992"/>
            <a:ext cx="1551989" cy="362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35264" y="2530052"/>
            <a:ext cx="409420" cy="362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92090" y="2539585"/>
            <a:ext cx="418942" cy="333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76926" y="2530052"/>
            <a:ext cx="1094962" cy="343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01763" y="3121112"/>
            <a:ext cx="780755" cy="324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76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81158" y="3016735"/>
            <a:ext cx="276121" cy="286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41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87825"/>
            <a:ext cx="11340000" cy="12587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4135753"/>
            <a:ext cx="323727" cy="276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359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71637" y="1376552"/>
            <a:ext cx="285642" cy="276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71637" y="2539762"/>
            <a:ext cx="276121" cy="286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05"/>
          <a:stretch>
            <a:fillRect/>
          </a:stretch>
        </p:blipFill>
        <p:spPr>
          <a:xfrm>
            <a:off x="479425" y="3789325"/>
            <a:ext cx="11339830" cy="1899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556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2074399"/>
            <a:ext cx="323727" cy="277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621030"/>
            <a:ext cx="10020935" cy="6117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6540" y="1700530"/>
            <a:ext cx="46482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0944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68</cp:revision>
  <dcterms:created xsi:type="dcterms:W3CDTF">2015-09-16T06:44:00Z</dcterms:created>
  <dcterms:modified xsi:type="dcterms:W3CDTF">2025-01-10T03:36:55Z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