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77" r:id="rId4"/>
    <p:sldId id="373" r:id="rId5"/>
    <p:sldId id="372" r:id="rId6"/>
    <p:sldId id="371" r:id="rId7"/>
    <p:sldId id="370" r:id="rId8"/>
    <p:sldId id="369" r:id="rId9"/>
    <p:sldId id="367" r:id="rId10"/>
    <p:sldId id="366" r:id="rId11"/>
    <p:sldId id="365" r:id="rId12"/>
    <p:sldId id="364" r:id="rId13"/>
    <p:sldId id="363" r:id="rId14"/>
    <p:sldId id="362" r:id="rId15"/>
    <p:sldId id="361" r:id="rId16"/>
    <p:sldId id="359" r:id="rId17"/>
    <p:sldId id="358" r:id="rId18"/>
    <p:sldId id="357" r:id="rId19"/>
    <p:sldId id="356" r:id="rId20"/>
    <p:sldId id="355" r:id="rId21"/>
    <p:sldId id="354" r:id="rId22"/>
    <p:sldId id="351" r:id="rId23"/>
    <p:sldId id="350" r:id="rId24"/>
    <p:sldId id="349" r:id="rId25"/>
    <p:sldId id="347" r:id="rId26"/>
    <p:sldId id="346" r:id="rId27"/>
    <p:sldId id="345" r:id="rId28"/>
    <p:sldId id="344" r:id="rId29"/>
    <p:sldId id="342" r:id="rId30"/>
    <p:sldId id="340" r:id="rId31"/>
    <p:sldId id="339" r:id="rId32"/>
    <p:sldId id="338" r:id="rId33"/>
    <p:sldId id="337" r:id="rId34"/>
    <p:sldId id="336" r:id="rId35"/>
    <p:sldId id="334" r:id="rId36"/>
    <p:sldId id="333" r:id="rId37"/>
    <p:sldId id="332" r:id="rId38"/>
    <p:sldId id="329" r:id="rId39"/>
    <p:sldId id="328" r:id="rId40"/>
    <p:sldId id="327" r:id="rId41"/>
    <p:sldId id="326" r:id="rId42"/>
    <p:sldId id="325" r:id="rId43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gs" Target="tags/tag1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9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5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5"/>
          <a:stretch>
            <a:fillRect/>
          </a:stretch>
        </p:blipFill>
        <p:spPr>
          <a:xfrm>
            <a:off x="2567305" y="2924810"/>
            <a:ext cx="7103790" cy="10623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03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1481171"/>
            <a:ext cx="352292" cy="31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29"/>
          <a:stretch>
            <a:fillRect/>
          </a:stretch>
        </p:blipFill>
        <p:spPr>
          <a:xfrm>
            <a:off x="2279015" y="4149090"/>
            <a:ext cx="8446135" cy="2601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530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4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481704"/>
            <a:ext cx="352292" cy="305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85"/>
          <a:stretch>
            <a:fillRect/>
          </a:stretch>
        </p:blipFill>
        <p:spPr>
          <a:xfrm>
            <a:off x="5591810" y="2997200"/>
            <a:ext cx="9272270" cy="187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7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1471885"/>
            <a:ext cx="304685" cy="314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004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2564765"/>
            <a:ext cx="9886315" cy="400367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96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2748957"/>
            <a:ext cx="285642" cy="304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40" y="3790950"/>
            <a:ext cx="7573010" cy="306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4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692720"/>
            <a:ext cx="361813" cy="31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50" y="3717290"/>
            <a:ext cx="7573010" cy="306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047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1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1386619"/>
            <a:ext cx="304685" cy="32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47" t="18857" r="1047" b="-2610"/>
          <a:stretch>
            <a:fillRect/>
          </a:stretch>
        </p:blipFill>
        <p:spPr>
          <a:xfrm>
            <a:off x="1127125" y="3285135"/>
            <a:ext cx="11339830" cy="3199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63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1395818"/>
            <a:ext cx="314206" cy="30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47" t="18857" r="1047" b="-2610"/>
          <a:stretch>
            <a:fillRect/>
          </a:stretch>
        </p:blipFill>
        <p:spPr>
          <a:xfrm>
            <a:off x="6096000" y="2410460"/>
            <a:ext cx="7864475" cy="2219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976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6785"/>
            <a:ext cx="11340000" cy="78057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215" y="2492730"/>
            <a:ext cx="11340000" cy="422810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84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765" y="2493010"/>
            <a:ext cx="9405620" cy="378714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11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2226035"/>
            <a:ext cx="314206" cy="31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070" y="2924810"/>
            <a:ext cx="8900160" cy="3583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39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1452784"/>
            <a:ext cx="361813" cy="314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485" y="3140710"/>
            <a:ext cx="9055100" cy="3646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46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260" y="3357245"/>
            <a:ext cx="8656320" cy="336042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483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6005" y="1221740"/>
            <a:ext cx="314261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49240" y="2094865"/>
            <a:ext cx="2715260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015" y="2780665"/>
            <a:ext cx="8656320" cy="3360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92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86498" y="1376493"/>
            <a:ext cx="837884" cy="390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02166" y="2081773"/>
            <a:ext cx="1266347" cy="400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33853" y="2806115"/>
            <a:ext cx="1275869" cy="381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6977" y="3511395"/>
            <a:ext cx="2342267" cy="390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29521" y="3501864"/>
            <a:ext cx="1732895" cy="400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20201" y="4216675"/>
            <a:ext cx="1732896" cy="400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585" y="4725035"/>
            <a:ext cx="5302250" cy="2058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465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83274" y="1491129"/>
            <a:ext cx="1285390" cy="343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455" y="2874479"/>
            <a:ext cx="6246045" cy="362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440" y="3573145"/>
            <a:ext cx="6656070" cy="258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678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205" y="2060575"/>
            <a:ext cx="9045575" cy="37769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011"/>
          <a:stretch>
            <a:fillRect/>
          </a:stretch>
        </p:blipFill>
        <p:spPr>
          <a:xfrm>
            <a:off x="911225" y="5877560"/>
            <a:ext cx="11339830" cy="6479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52993" y="5953954"/>
            <a:ext cx="818841" cy="306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00"/>
          <a:stretch>
            <a:fillRect/>
          </a:stretch>
        </p:blipFill>
        <p:spPr>
          <a:xfrm>
            <a:off x="360045" y="1124865"/>
            <a:ext cx="11339830" cy="7737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58639" y="1332827"/>
            <a:ext cx="847405" cy="402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1916785"/>
            <a:ext cx="11340000" cy="27103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68526" y="2737517"/>
            <a:ext cx="1704332" cy="38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19850" y="2599055"/>
            <a:ext cx="136906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530" y="3860800"/>
            <a:ext cx="7331075" cy="3061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8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39798" y="1500587"/>
            <a:ext cx="352292" cy="391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11889" y="2225438"/>
            <a:ext cx="790277" cy="391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25088" y="2225438"/>
            <a:ext cx="875969" cy="40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00604" y="2978901"/>
            <a:ext cx="933098" cy="35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40" y="3789045"/>
            <a:ext cx="7331075" cy="3061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48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1414573"/>
            <a:ext cx="361813" cy="304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50" y="3348990"/>
            <a:ext cx="9273540" cy="345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90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57833" y="2244099"/>
            <a:ext cx="314206" cy="314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91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25843" y="1424522"/>
            <a:ext cx="866448" cy="362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30931" y="2875922"/>
            <a:ext cx="361813" cy="372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3090" y="3429000"/>
            <a:ext cx="7331075" cy="3061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509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1838" y="1367394"/>
            <a:ext cx="885491" cy="36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8690" y="1988820"/>
            <a:ext cx="1762760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26397" y="2791777"/>
            <a:ext cx="3713350" cy="401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105" y="3644900"/>
            <a:ext cx="7331075" cy="3061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05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3357245"/>
            <a:ext cx="9876155" cy="308927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61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39345" y="1492172"/>
            <a:ext cx="856926" cy="363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77682" y="2210491"/>
            <a:ext cx="2951637" cy="402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305" y="2924810"/>
            <a:ext cx="9876155" cy="3089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88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460" y="1235075"/>
            <a:ext cx="54610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9848" y="2101969"/>
            <a:ext cx="3541964" cy="400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15163" y="2121056"/>
            <a:ext cx="1790025" cy="381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24785" y="2827249"/>
            <a:ext cx="3103979" cy="400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9370" y="3552528"/>
            <a:ext cx="2837380" cy="400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955" y="3552825"/>
            <a:ext cx="9424670" cy="2948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157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1839315"/>
            <a:ext cx="11340000" cy="41630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23630" y="1990090"/>
            <a:ext cx="269938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4880" y="2541905"/>
            <a:ext cx="135445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4849" y="4878253"/>
            <a:ext cx="10016522" cy="36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4849" y="5545104"/>
            <a:ext cx="2685037" cy="352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3499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23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88260" y="2132965"/>
            <a:ext cx="780161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800985"/>
            <a:ext cx="10201910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578204"/>
            <a:ext cx="10016522" cy="409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302574"/>
            <a:ext cx="6369823" cy="40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83"/>
          <a:stretch>
            <a:fillRect/>
          </a:stretch>
        </p:blipFill>
        <p:spPr>
          <a:xfrm>
            <a:off x="360045" y="5085360"/>
            <a:ext cx="11339830" cy="1062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animBg="1"/>
      <p:bldP spid="1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810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15720"/>
            <a:ext cx="11340000" cy="24761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1358571"/>
            <a:ext cx="304685" cy="31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50" y="3284855"/>
            <a:ext cx="9273540" cy="345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95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14811" y="1300284"/>
            <a:ext cx="437984" cy="371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64382" y="2063134"/>
            <a:ext cx="418942" cy="305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57833" y="2110812"/>
            <a:ext cx="399899" cy="200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11889" y="2730627"/>
            <a:ext cx="847405" cy="40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30277" y="2730627"/>
            <a:ext cx="837884" cy="41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53853" y="3455334"/>
            <a:ext cx="1294911" cy="40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53047" y="3445798"/>
            <a:ext cx="1275868" cy="41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93"/>
          <a:stretch>
            <a:fillRect/>
          </a:stretch>
        </p:blipFill>
        <p:spPr>
          <a:xfrm>
            <a:off x="2279015" y="4004945"/>
            <a:ext cx="8569325" cy="2671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24305"/>
            <a:ext cx="11340000" cy="57372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2909" y="2001088"/>
            <a:ext cx="1294911" cy="409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00843" y="2725388"/>
            <a:ext cx="1304433" cy="409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14410" y="2597150"/>
            <a:ext cx="129349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29005" y="3478279"/>
            <a:ext cx="466549" cy="333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04823" y="4917348"/>
            <a:ext cx="304685" cy="314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6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44030" y="2138275"/>
            <a:ext cx="314205" cy="304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080490"/>
            <a:ext cx="11340000" cy="30572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3870" y="2090048"/>
            <a:ext cx="285643" cy="31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52" t="4229"/>
          <a:stretch>
            <a:fillRect/>
          </a:stretch>
        </p:blipFill>
        <p:spPr>
          <a:xfrm>
            <a:off x="4439285" y="4004945"/>
            <a:ext cx="2629535" cy="2957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803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1463215"/>
            <a:ext cx="285643" cy="306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2104110"/>
            <a:ext cx="11340000" cy="1465743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52" t="4229"/>
          <a:stretch>
            <a:fillRect/>
          </a:stretch>
        </p:blipFill>
        <p:spPr>
          <a:xfrm>
            <a:off x="4295775" y="3500755"/>
            <a:ext cx="3089275" cy="3474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784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68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462135"/>
            <a:ext cx="352292" cy="314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29"/>
          <a:stretch>
            <a:fillRect/>
          </a:stretch>
        </p:blipFill>
        <p:spPr>
          <a:xfrm>
            <a:off x="6167755" y="2267585"/>
            <a:ext cx="7541895" cy="2322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2025-01-10T02:22:38Z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