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3" r:id="rId14"/>
    <p:sldId id="342" r:id="rId15"/>
    <p:sldId id="341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1774190"/>
            <a:ext cx="72961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572510"/>
            <a:ext cx="86582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5" y="1007745"/>
            <a:ext cx="11100435" cy="2726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1485" y="2851785"/>
            <a:ext cx="4997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645535"/>
            <a:ext cx="11100435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95869"/>
            <a:ext cx="352292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96675"/>
            <a:ext cx="371334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25165"/>
            <a:ext cx="11340000" cy="38399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80826"/>
            <a:ext cx="342770" cy="40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615" y="3500755"/>
            <a:ext cx="4267200" cy="273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0644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489" y="1888819"/>
            <a:ext cx="338015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213100"/>
            <a:ext cx="6892925" cy="35712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3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2436488"/>
            <a:ext cx="1037833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068955"/>
            <a:ext cx="6892925" cy="357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6850"/>
            <a:ext cx="11340000" cy="379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1281271"/>
            <a:ext cx="1037833" cy="4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2215717"/>
            <a:ext cx="1047354" cy="4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9445" y="3169233"/>
            <a:ext cx="561763" cy="5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103678"/>
            <a:ext cx="1628161" cy="48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31895"/>
            <a:ext cx="603250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1309917"/>
            <a:ext cx="1628161" cy="48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967" y="2293201"/>
            <a:ext cx="533198" cy="40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3084195"/>
            <a:ext cx="10775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31895"/>
            <a:ext cx="603250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328902"/>
            <a:ext cx="1075919" cy="4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00" y="2132965"/>
            <a:ext cx="26390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730" y="3052445"/>
            <a:ext cx="18224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31895"/>
            <a:ext cx="603250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645535"/>
            <a:ext cx="8652510" cy="30029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84855"/>
            <a:ext cx="4859020" cy="3430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933190"/>
            <a:ext cx="5212715" cy="28835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4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026410"/>
            <a:ext cx="98615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3827780"/>
            <a:ext cx="96367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8085" y="4518660"/>
            <a:ext cx="97110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8560" y="5410835"/>
            <a:ext cx="99999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78841" y="6192743"/>
            <a:ext cx="2161360" cy="4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2" grpId="0" bldLvl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2177415"/>
            <a:ext cx="105219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277" y="3007252"/>
            <a:ext cx="723627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0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4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138805"/>
            <a:ext cx="98545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3870325"/>
            <a:ext cx="996378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560" y="4729480"/>
            <a:ext cx="102393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8085" y="5510530"/>
            <a:ext cx="100437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6660" y="6310630"/>
            <a:ext cx="81299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1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34130"/>
            <a:ext cx="371335" cy="4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141345"/>
            <a:ext cx="8652510" cy="300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" y="1080490"/>
            <a:ext cx="11340000" cy="5695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9140" y="2347170"/>
            <a:ext cx="371335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717290"/>
            <a:ext cx="6633845" cy="230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60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708910"/>
            <a:ext cx="9817100" cy="406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593570"/>
            <a:ext cx="11340000" cy="4334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5010" y="1650731"/>
            <a:ext cx="371335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95" y="2781300"/>
            <a:ext cx="5989955" cy="247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520200"/>
            <a:ext cx="342770" cy="40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794000"/>
            <a:ext cx="981710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065"/>
            <a:ext cx="11340000" cy="17377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44994"/>
            <a:ext cx="437984" cy="39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