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175000"/>
            <a:ext cx="1193228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89045"/>
            <a:ext cx="323469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2567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5861" y="2147107"/>
            <a:ext cx="434769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386695" cy="6160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1556385"/>
            <a:ext cx="6070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8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0" y="936345"/>
            <a:ext cx="11340000" cy="2859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611880"/>
            <a:ext cx="5909945" cy="3246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05142"/>
            <a:ext cx="380856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611880"/>
            <a:ext cx="5909945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53964"/>
            <a:ext cx="342770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141345"/>
            <a:ext cx="5909945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4150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3935730"/>
            <a:ext cx="6412865" cy="236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645535"/>
            <a:ext cx="3376295" cy="317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60045" y="1224280"/>
            <a:ext cx="4511720" cy="4259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836295"/>
            <a:ext cx="5524500" cy="5200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6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90653"/>
            <a:ext cx="437984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24810"/>
            <a:ext cx="3806190" cy="358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72866"/>
            <a:ext cx="371335" cy="4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853055"/>
            <a:ext cx="3806190" cy="358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2025-01-10T03:11:46Z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