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81" r:id="rId5"/>
    <p:sldId id="380" r:id="rId6"/>
    <p:sldId id="379" r:id="rId7"/>
    <p:sldId id="376" r:id="rId8"/>
    <p:sldId id="375" r:id="rId9"/>
    <p:sldId id="373" r:id="rId10"/>
    <p:sldId id="372" r:id="rId11"/>
    <p:sldId id="371" r:id="rId12"/>
    <p:sldId id="370" r:id="rId13"/>
    <p:sldId id="368" r:id="rId14"/>
    <p:sldId id="367" r:id="rId15"/>
    <p:sldId id="366" r:id="rId16"/>
    <p:sldId id="364" r:id="rId17"/>
    <p:sldId id="363" r:id="rId18"/>
    <p:sldId id="362" r:id="rId19"/>
    <p:sldId id="360" r:id="rId20"/>
    <p:sldId id="359" r:id="rId21"/>
    <p:sldId id="358" r:id="rId22"/>
    <p:sldId id="356" r:id="rId23"/>
    <p:sldId id="355" r:id="rId24"/>
    <p:sldId id="354" r:id="rId25"/>
    <p:sldId id="353" r:id="rId26"/>
    <p:sldId id="352" r:id="rId27"/>
    <p:sldId id="351" r:id="rId28"/>
    <p:sldId id="350" r:id="rId29"/>
    <p:sldId id="349" r:id="rId30"/>
    <p:sldId id="348" r:id="rId31"/>
    <p:sldId id="347" r:id="rId32"/>
    <p:sldId id="346" r:id="rId33"/>
    <p:sldId id="344" r:id="rId34"/>
    <p:sldId id="343" r:id="rId35"/>
    <p:sldId id="342" r:id="rId36"/>
    <p:sldId id="341" r:id="rId37"/>
    <p:sldId id="340" r:id="rId38"/>
    <p:sldId id="339" r:id="rId39"/>
    <p:sldId id="338" r:id="rId40"/>
    <p:sldId id="337" r:id="rId41"/>
    <p:sldId id="336" r:id="rId42"/>
    <p:sldId id="334" r:id="rId43"/>
    <p:sldId id="333" r:id="rId44"/>
    <p:sldId id="332" r:id="rId45"/>
    <p:sldId id="331" r:id="rId46"/>
    <p:sldId id="330" r:id="rId47"/>
    <p:sldId id="329" r:id="rId48"/>
    <p:sldId id="328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7770" y="2867025"/>
            <a:ext cx="469582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3891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735" y="2263723"/>
            <a:ext cx="342770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149090"/>
            <a:ext cx="4235450" cy="27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9040"/>
            <a:ext cx="11340000" cy="28696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2925445"/>
            <a:ext cx="6567805" cy="38284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9955530" cy="610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980440"/>
            <a:ext cx="4438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614575"/>
            <a:ext cx="342770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31825"/>
            <a:ext cx="11340000" cy="51801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4365625"/>
            <a:ext cx="4469765" cy="21704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43218"/>
            <a:ext cx="380856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08100"/>
            <a:ext cx="113204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403" y="2273001"/>
            <a:ext cx="361188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213100"/>
            <a:ext cx="5489575" cy="266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9789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035" y="0"/>
            <a:ext cx="3609975" cy="32531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10509250" cy="636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4090035"/>
            <a:ext cx="80835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46200"/>
            <a:ext cx="11340000" cy="5811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900" y="2341888"/>
            <a:ext cx="371334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9040"/>
            <a:ext cx="11340000" cy="54943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132965"/>
            <a:ext cx="514350" cy="466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068955"/>
            <a:ext cx="5991225" cy="38525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366866"/>
            <a:ext cx="371335" cy="4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3400425"/>
            <a:ext cx="537654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1340000" cy="403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9634" y="2357000"/>
            <a:ext cx="380856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520" y="4077335"/>
            <a:ext cx="4100830" cy="263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995"/>
            <a:ext cx="1043084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2939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2994025"/>
            <a:ext cx="3843020" cy="38639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1484630"/>
            <a:ext cx="10699115" cy="544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1635" y="1576070"/>
            <a:ext cx="6489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150"/>
            <a:ext cx="10581640" cy="6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11340000" cy="3968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900" y="4199773"/>
            <a:ext cx="342769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644900"/>
            <a:ext cx="3075305" cy="309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3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357245"/>
            <a:ext cx="3075305" cy="30918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57626"/>
            <a:ext cx="361813" cy="4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6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5534526"/>
            <a:ext cx="437984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2348585"/>
            <a:ext cx="11340000" cy="31966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485265"/>
            <a:ext cx="514350" cy="466026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4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b="54528"/>
          <a:stretch>
            <a:fillRect/>
          </a:stretch>
        </p:blipFill>
        <p:spPr>
          <a:xfrm>
            <a:off x="6960190" y="1988820"/>
            <a:ext cx="329950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567035" cy="4743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4220845"/>
            <a:ext cx="5551170" cy="27565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551423"/>
            <a:ext cx="380856" cy="40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44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2" b="52007"/>
          <a:stretch>
            <a:fillRect/>
          </a:stretch>
        </p:blipFill>
        <p:spPr>
          <a:xfrm>
            <a:off x="8040370" y="3068955"/>
            <a:ext cx="3919855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4495"/>
            <a:ext cx="10256520" cy="64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2456815"/>
            <a:ext cx="6731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652615"/>
            <a:ext cx="380856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2" b="52007"/>
          <a:stretch>
            <a:fillRect/>
          </a:stretch>
        </p:blipFill>
        <p:spPr>
          <a:xfrm>
            <a:off x="8040370" y="3068955"/>
            <a:ext cx="3919855" cy="309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9834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3618" y="4355606"/>
            <a:ext cx="341214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42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1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/>
          <a:stretch>
            <a:fillRect/>
          </a:stretch>
        </p:blipFill>
        <p:spPr>
          <a:xfrm>
            <a:off x="1343705" y="1341120"/>
            <a:ext cx="10907985" cy="4970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10" y="1341120"/>
            <a:ext cx="514350" cy="466026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39975"/>
            <a:ext cx="11340000" cy="48179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-27940"/>
            <a:ext cx="6843395" cy="327279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633482"/>
            <a:ext cx="380855" cy="3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3213100"/>
            <a:ext cx="6843395" cy="327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1623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0414" y="2318013"/>
            <a:ext cx="337399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8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443163"/>
            <a:ext cx="380855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224000"/>
            <a:ext cx="11340000" cy="3569791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0141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5270" y="2385344"/>
            <a:ext cx="425398" cy="38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015"/>
            <a:ext cx="109936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405"/>
            <a:ext cx="109732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294" y="2227782"/>
            <a:ext cx="368537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590" y="3142615"/>
            <a:ext cx="6795770" cy="331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326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267" y="2482084"/>
            <a:ext cx="357994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429000"/>
            <a:ext cx="613156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348585"/>
            <a:ext cx="11340000" cy="28870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557020"/>
            <a:ext cx="482600" cy="4377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0395"/>
            <a:ext cx="9433560" cy="617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4151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861435"/>
            <a:ext cx="4589780" cy="2956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10128"/>
            <a:ext cx="371335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2061210"/>
            <a:ext cx="4589780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357362"/>
            <a:ext cx="437984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89045"/>
            <a:ext cx="4589780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2025-01-10T04:02:31Z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