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5" r:id="rId7"/>
    <p:sldId id="354" r:id="rId8"/>
    <p:sldId id="352" r:id="rId9"/>
    <p:sldId id="350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39" r:id="rId18"/>
    <p:sldId id="337" r:id="rId19"/>
    <p:sldId id="336" r:id="rId20"/>
    <p:sldId id="335" r:id="rId21"/>
    <p:sldId id="332" r:id="rId22"/>
    <p:sldId id="331" r:id="rId23"/>
    <p:sldId id="330" r:id="rId24"/>
    <p:sldId id="328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3023870"/>
            <a:ext cx="11597640" cy="810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4598"/>
            <a:ext cx="371335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781"/>
            <a:ext cx="371335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80838"/>
            <a:ext cx="342770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04665"/>
            <a:ext cx="11340000" cy="290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11340000" cy="3899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210050"/>
            <a:ext cx="4899025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5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2997200"/>
            <a:ext cx="5680075" cy="30702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357692"/>
            <a:ext cx="1047355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3338956"/>
            <a:ext cx="59032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789045"/>
            <a:ext cx="48990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8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17290"/>
            <a:ext cx="7327265" cy="2999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79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30450"/>
            <a:ext cx="106787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208233"/>
            <a:ext cx="714105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590" y="3573145"/>
            <a:ext cx="7327265" cy="299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295"/>
            <a:ext cx="11340000" cy="35956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0" y="5849340"/>
            <a:ext cx="11340000" cy="9440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332740"/>
            <a:ext cx="4195445" cy="2848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293235"/>
            <a:ext cx="5248910" cy="26555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3655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281034"/>
            <a:ext cx="552241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281965"/>
            <a:ext cx="514156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3243835"/>
            <a:ext cx="457027" cy="4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933190"/>
            <a:ext cx="4195445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350539"/>
            <a:ext cx="1075919" cy="5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09390"/>
            <a:ext cx="4195445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2285365"/>
            <a:ext cx="7961630" cy="40786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1948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7094" y="1945182"/>
            <a:ext cx="115209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356610"/>
            <a:ext cx="642112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0575"/>
            <a:ext cx="101568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21000"/>
            <a:ext cx="100183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45560"/>
            <a:ext cx="65493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538309"/>
            <a:ext cx="361813" cy="4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23390"/>
            <a:ext cx="11340000" cy="401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556995"/>
            <a:ext cx="34277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4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348585"/>
            <a:ext cx="11340000" cy="410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1268730"/>
            <a:ext cx="3400425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530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156930"/>
            <a:ext cx="342770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9135"/>
            <a:ext cx="371335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2708910"/>
            <a:ext cx="4700270" cy="31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