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302" r:id="rId3"/>
    <p:sldId id="373" r:id="rId4"/>
    <p:sldId id="371" r:id="rId5"/>
    <p:sldId id="370" r:id="rId6"/>
    <p:sldId id="362" r:id="rId7"/>
    <p:sldId id="361" r:id="rId8"/>
    <p:sldId id="360" r:id="rId9"/>
    <p:sldId id="358" r:id="rId10"/>
    <p:sldId id="357" r:id="rId12"/>
    <p:sldId id="355" r:id="rId13"/>
    <p:sldId id="354" r:id="rId14"/>
    <p:sldId id="353" r:id="rId15"/>
    <p:sldId id="352" r:id="rId16"/>
    <p:sldId id="349" r:id="rId17"/>
    <p:sldId id="348" r:id="rId18"/>
    <p:sldId id="347" r:id="rId19"/>
    <p:sldId id="346" r:id="rId20"/>
    <p:sldId id="345" r:id="rId21"/>
    <p:sldId id="343" r:id="rId22"/>
    <p:sldId id="342" r:id="rId23"/>
    <p:sldId id="341" r:id="rId24"/>
    <p:sldId id="340" r:id="rId25"/>
    <p:sldId id="338" r:id="rId26"/>
    <p:sldId id="337" r:id="rId27"/>
    <p:sldId id="336" r:id="rId28"/>
    <p:sldId id="335" r:id="rId29"/>
    <p:sldId id="332" r:id="rId30"/>
    <p:sldId id="331" r:id="rId31"/>
    <p:sldId id="330" r:id="rId32"/>
    <p:sldId id="329" r:id="rId33"/>
    <p:sldId id="327" r:id="rId34"/>
    <p:sldId id="326" r:id="rId35"/>
    <p:sldId id="325" r:id="rId36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9875" y="2947670"/>
            <a:ext cx="6572250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20750"/>
            <a:ext cx="11340000" cy="58189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70070" y="1901825"/>
            <a:ext cx="1162050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92316" y="2087401"/>
            <a:ext cx="542720" cy="409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03470" y="3091815"/>
            <a:ext cx="211074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40225" y="3306437"/>
            <a:ext cx="1056876" cy="485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08120" y="4320540"/>
            <a:ext cx="2372995" cy="7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282643" y="4515948"/>
            <a:ext cx="552240" cy="476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143250" y="5514975"/>
            <a:ext cx="3275965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2781300"/>
            <a:ext cx="3529965" cy="2153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3" grpId="0" bldLvl="0" animBg="1"/>
      <p:bldP spid="15" grpId="0" animBg="1"/>
      <p:bldP spid="1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188315"/>
            <a:ext cx="11340000" cy="50093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284345" y="1811020"/>
            <a:ext cx="1356360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59365" y="1950085"/>
            <a:ext cx="137985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98695" y="2896870"/>
            <a:ext cx="5453380" cy="786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6470" y="3717290"/>
            <a:ext cx="5209540" cy="317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93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454400" y="2690495"/>
            <a:ext cx="127444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58330" y="2668905"/>
            <a:ext cx="1926590" cy="76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06365" y="3789045"/>
            <a:ext cx="3013710" cy="85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0110" y="4797425"/>
            <a:ext cx="3529965" cy="2153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645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180" y="1557020"/>
            <a:ext cx="6814185" cy="49784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6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20654" y="1500606"/>
            <a:ext cx="1056876" cy="44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38539" y="1481530"/>
            <a:ext cx="971183" cy="44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78085" y="2664260"/>
            <a:ext cx="1047355" cy="467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48614" y="2664260"/>
            <a:ext cx="457027" cy="419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54811" y="3866067"/>
            <a:ext cx="514156" cy="381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5415" y="3224530"/>
            <a:ext cx="4973320" cy="3633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4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57410" y="1367155"/>
            <a:ext cx="199263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9370" y="2521244"/>
            <a:ext cx="1094962" cy="524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33610" y="2452370"/>
            <a:ext cx="198564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8891" y="3684949"/>
            <a:ext cx="1637682" cy="524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010" y="3213100"/>
            <a:ext cx="4973320" cy="3633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46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63540" y="1424305"/>
            <a:ext cx="475932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11090" y="2493010"/>
            <a:ext cx="3466465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5415" y="3224530"/>
            <a:ext cx="4973320" cy="3633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052550"/>
            <a:ext cx="11340000" cy="3385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27500" y="953770"/>
            <a:ext cx="2797175" cy="803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83273" y="1252803"/>
            <a:ext cx="1104483" cy="495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23760" y="2249805"/>
            <a:ext cx="1644015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17630" y="3550953"/>
            <a:ext cx="1523425" cy="524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135666" y="3550953"/>
            <a:ext cx="1609118" cy="524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055" y="4258310"/>
            <a:ext cx="3557905" cy="2599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1" grpId="0" bldLvl="0" animBg="1"/>
      <p:bldP spid="1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2550"/>
            <a:ext cx="11340000" cy="344110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3068955"/>
            <a:ext cx="6091555" cy="400621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27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92846" y="2512007"/>
            <a:ext cx="2932594" cy="505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20" y="3017520"/>
            <a:ext cx="6091555" cy="4006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20115"/>
            <a:ext cx="11340000" cy="20127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6515" y="2348865"/>
            <a:ext cx="6727190" cy="436308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92505"/>
            <a:ext cx="11340000" cy="2282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32014" y="921721"/>
            <a:ext cx="1056876" cy="515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48040" y="881380"/>
            <a:ext cx="178371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32517" y="2115559"/>
            <a:ext cx="1609118" cy="41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77785" y="1889760"/>
            <a:ext cx="1768475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165" y="2851785"/>
            <a:ext cx="6091555" cy="4006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476605"/>
            <a:ext cx="11340000" cy="32102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54079" y="724282"/>
            <a:ext cx="542721" cy="476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75439" y="1848357"/>
            <a:ext cx="2189924" cy="523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74025" y="1684655"/>
            <a:ext cx="126682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08487" y="3029589"/>
            <a:ext cx="1028312" cy="45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97757" y="3020063"/>
            <a:ext cx="1037833" cy="476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4080" y="3543935"/>
            <a:ext cx="5209540" cy="3426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68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630" y="2493010"/>
            <a:ext cx="6689090" cy="404622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48005"/>
            <a:ext cx="10327640" cy="6323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55595" y="2853055"/>
            <a:ext cx="286766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32735" y="3614420"/>
            <a:ext cx="1353185" cy="90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55595" y="4941570"/>
            <a:ext cx="123698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73375" y="5949315"/>
            <a:ext cx="84328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1945" y="1988820"/>
            <a:ext cx="6689090" cy="4046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1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83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30931" y="3836689"/>
            <a:ext cx="2189924" cy="514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31085" y="4662805"/>
            <a:ext cx="2654935" cy="82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1945" y="2277110"/>
            <a:ext cx="6689090" cy="4046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82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15415" y="1412875"/>
            <a:ext cx="1857375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3360" y="2476500"/>
            <a:ext cx="2360295" cy="74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12090" y="3883794"/>
            <a:ext cx="2199445" cy="476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1945" y="1269365"/>
            <a:ext cx="6689090" cy="4046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914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5015" y="3357245"/>
            <a:ext cx="4871085" cy="333565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100" y="1224000"/>
            <a:ext cx="11340000" cy="5038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03930" y="2132965"/>
            <a:ext cx="2046605" cy="78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04380" y="2132330"/>
            <a:ext cx="1889760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86150" y="3147695"/>
            <a:ext cx="1777365" cy="7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486115" y="4424421"/>
            <a:ext cx="1580554" cy="514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085330" y="4149090"/>
            <a:ext cx="1188720" cy="77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457550" y="5453128"/>
            <a:ext cx="1571032" cy="514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8750" y="3213100"/>
            <a:ext cx="4871085" cy="3335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1" grpId="0" bldLvl="0" animBg="1"/>
      <p:bldP spid="12" grpId="0" bldLvl="0" animBg="1"/>
      <p:bldP spid="1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9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63490" y="1224280"/>
            <a:ext cx="1703705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05591" y="1453017"/>
            <a:ext cx="1599596" cy="486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52040" y="2309495"/>
            <a:ext cx="173736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87103" y="2483596"/>
            <a:ext cx="1694811" cy="515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73098" y="3514175"/>
            <a:ext cx="1694811" cy="524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765" y="4221480"/>
            <a:ext cx="3874770" cy="2653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2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8560" y="2444750"/>
            <a:ext cx="669099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6225" y="2348865"/>
            <a:ext cx="3874770" cy="2653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45" y="3024860"/>
            <a:ext cx="11340000" cy="38624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98956" y="4178829"/>
            <a:ext cx="980705" cy="476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17160" y="4095750"/>
            <a:ext cx="288099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06563" y="4159755"/>
            <a:ext cx="1047355" cy="476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99005" y="5040630"/>
            <a:ext cx="189420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21827" y="5142059"/>
            <a:ext cx="1066397" cy="524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78150" y="5142059"/>
            <a:ext cx="1713853" cy="524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89434" y="6152975"/>
            <a:ext cx="1123526" cy="467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283893" y="6152975"/>
            <a:ext cx="1085440" cy="49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425958" y="6152975"/>
            <a:ext cx="2199445" cy="49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480" y="692785"/>
            <a:ext cx="5420360" cy="3515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3344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20" y="2204720"/>
            <a:ext cx="7284720" cy="406590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2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40100" y="2386778"/>
            <a:ext cx="1580554" cy="514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72544" y="2386778"/>
            <a:ext cx="1056875" cy="514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54408" y="3416122"/>
            <a:ext cx="1037833" cy="514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11536" y="4435936"/>
            <a:ext cx="2189924" cy="524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280" y="3056255"/>
            <a:ext cx="6811645" cy="3801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140" y="3887825"/>
            <a:ext cx="11340000" cy="20668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41422" y="4116421"/>
            <a:ext cx="2189924" cy="504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83840" y="5154930"/>
            <a:ext cx="472567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855" y="765175"/>
            <a:ext cx="7284720" cy="4065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92505"/>
            <a:ext cx="11340000" cy="2301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13910" y="1734820"/>
            <a:ext cx="1884680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89290" y="1878330"/>
            <a:ext cx="115760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2637155"/>
            <a:ext cx="7284720" cy="4065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834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131060" y="2312035"/>
            <a:ext cx="1194435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34811" y="2495561"/>
            <a:ext cx="466549" cy="458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43670" y="2310765"/>
            <a:ext cx="1176655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145" y="3213100"/>
            <a:ext cx="5572760" cy="3614420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3212820"/>
            <a:ext cx="11340000" cy="1072551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035341" y="3586297"/>
            <a:ext cx="1571032" cy="450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0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05520" y="1353820"/>
            <a:ext cx="2543175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24085" y="2462530"/>
            <a:ext cx="187515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0806" y="3591739"/>
            <a:ext cx="561763" cy="496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3141345"/>
            <a:ext cx="5572760" cy="3614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74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15580" y="1375410"/>
            <a:ext cx="143256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11939" y="2493232"/>
            <a:ext cx="1075919" cy="524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145" y="3213100"/>
            <a:ext cx="5572760" cy="3614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404850"/>
            <a:ext cx="11340000" cy="212834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930" y="2277110"/>
            <a:ext cx="8501380" cy="444754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095903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72105" y="2408555"/>
            <a:ext cx="1701800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61601" y="3779281"/>
            <a:ext cx="1012169" cy="497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66715" y="3632200"/>
            <a:ext cx="120650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31649" y="3779281"/>
            <a:ext cx="1030572" cy="497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33445" y="4779010"/>
            <a:ext cx="1341755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125970" y="4697730"/>
            <a:ext cx="2819400" cy="78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454983" y="6165171"/>
            <a:ext cx="1067378" cy="479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187840" y="6165171"/>
            <a:ext cx="1601067" cy="479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472789" y="6165171"/>
            <a:ext cx="1039773" cy="479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2910" y="581025"/>
            <a:ext cx="6113780" cy="3198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  <p:bldP spid="11" grpId="0" bldLvl="0" animBg="1"/>
      <p:bldP spid="12" grpId="0" bldLvl="0" animBg="1"/>
      <p:bldP spid="14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1806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85" y="2205355"/>
            <a:ext cx="7367905" cy="449326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68</cp:revision>
  <dcterms:created xsi:type="dcterms:W3CDTF">2015-09-16T06:44:00Z</dcterms:created>
  <dcterms:modified xsi:type="dcterms:W3CDTF">2025-01-10T07:31:34Z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