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5" r:id="rId5"/>
    <p:sldId id="344" r:id="rId6"/>
    <p:sldId id="343" r:id="rId7"/>
    <p:sldId id="342" r:id="rId8"/>
    <p:sldId id="339" r:id="rId9"/>
    <p:sldId id="338" r:id="rId10"/>
    <p:sldId id="337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985770"/>
            <a:ext cx="114109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9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500529"/>
            <a:ext cx="380856" cy="3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4149090"/>
            <a:ext cx="6915785" cy="234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538837"/>
            <a:ext cx="428463" cy="39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2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8702"/>
            <a:ext cx="380856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21156"/>
            <a:ext cx="437984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403600"/>
            <a:ext cx="6874510" cy="345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35" y="2190115"/>
            <a:ext cx="103568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1665" y="4034790"/>
            <a:ext cx="11518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3933190"/>
            <a:ext cx="5379085" cy="270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615" y="692505"/>
            <a:ext cx="11340000" cy="436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3138" y="854651"/>
            <a:ext cx="485592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3541" y="1674921"/>
            <a:ext cx="495113" cy="50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8151" y="1741687"/>
            <a:ext cx="514156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403" y="1674921"/>
            <a:ext cx="552241" cy="47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6766" y="2581033"/>
            <a:ext cx="323727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5240" y="3401060"/>
            <a:ext cx="79711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73275" y="4194175"/>
            <a:ext cx="19050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149090"/>
            <a:ext cx="5379085" cy="270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475" y="1196975"/>
            <a:ext cx="12344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9385" y="2132965"/>
            <a:ext cx="185356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035" y="4741545"/>
            <a:ext cx="101796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9319" y="5542004"/>
            <a:ext cx="2646952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4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5944" y="2968830"/>
            <a:ext cx="828362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3626718"/>
            <a:ext cx="304685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03090"/>
            <a:ext cx="11340000" cy="25586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72745" y="4227203"/>
            <a:ext cx="1561511" cy="36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1511" y="4866866"/>
            <a:ext cx="1561511" cy="34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599" y="4857319"/>
            <a:ext cx="1609118" cy="37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7758" y="5506528"/>
            <a:ext cx="1532947" cy="34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0982" y="5496981"/>
            <a:ext cx="1504382" cy="36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1328881"/>
            <a:ext cx="1571032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6574" y="3235819"/>
            <a:ext cx="742670" cy="36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1911520"/>
            <a:ext cx="1599596" cy="35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85843" y="1930618"/>
            <a:ext cx="418942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560845"/>
            <a:ext cx="1180654" cy="33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2141" y="3181524"/>
            <a:ext cx="1228261" cy="34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7732" y="3181524"/>
            <a:ext cx="1228261" cy="34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3224" y="3811751"/>
            <a:ext cx="1180654" cy="36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7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3" y="1996626"/>
            <a:ext cx="2808816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6725" y="2006165"/>
            <a:ext cx="2028060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2645251"/>
            <a:ext cx="418942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345" y="3265261"/>
            <a:ext cx="771235" cy="34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027" y="3265261"/>
            <a:ext cx="790277" cy="34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4710" y="3265261"/>
            <a:ext cx="761711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7040"/>
            <a:ext cx="11340000" cy="29180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41850"/>
            <a:ext cx="11340000" cy="19904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765175"/>
            <a:ext cx="8451215" cy="2477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557610"/>
            <a:ext cx="380856" cy="3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23"/>
          <a:stretch>
            <a:fillRect/>
          </a:stretch>
        </p:blipFill>
        <p:spPr>
          <a:xfrm>
            <a:off x="9336405" y="2277110"/>
            <a:ext cx="2228215" cy="2017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77"/>
          <a:stretch>
            <a:fillRect/>
          </a:stretch>
        </p:blipFill>
        <p:spPr>
          <a:xfrm>
            <a:off x="9264650" y="4437380"/>
            <a:ext cx="4653280" cy="201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99581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6984" y="2157508"/>
            <a:ext cx="301000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23"/>
          <a:stretch>
            <a:fillRect/>
          </a:stretch>
        </p:blipFill>
        <p:spPr>
          <a:xfrm>
            <a:off x="10128885" y="2640965"/>
            <a:ext cx="2065020" cy="1869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77"/>
          <a:stretch>
            <a:fillRect/>
          </a:stretch>
        </p:blipFill>
        <p:spPr>
          <a:xfrm>
            <a:off x="10036175" y="4797425"/>
            <a:ext cx="4311650" cy="186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148656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2025-01-10T06:58:13Z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