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2" r:id="rId5"/>
    <p:sldId id="371" r:id="rId6"/>
    <p:sldId id="370" r:id="rId7"/>
    <p:sldId id="366" r:id="rId8"/>
    <p:sldId id="365" r:id="rId9"/>
    <p:sldId id="362" r:id="rId10"/>
    <p:sldId id="361" r:id="rId11"/>
    <p:sldId id="360" r:id="rId12"/>
    <p:sldId id="359" r:id="rId13"/>
    <p:sldId id="358" r:id="rId14"/>
    <p:sldId id="357" r:id="rId15"/>
    <p:sldId id="355" r:id="rId16"/>
    <p:sldId id="354" r:id="rId17"/>
    <p:sldId id="353" r:id="rId18"/>
    <p:sldId id="351" r:id="rId19"/>
    <p:sldId id="350" r:id="rId20"/>
    <p:sldId id="349" r:id="rId21"/>
    <p:sldId id="348" r:id="rId22"/>
    <p:sldId id="346" r:id="rId23"/>
    <p:sldId id="344" r:id="rId24"/>
    <p:sldId id="343" r:id="rId25"/>
    <p:sldId id="342" r:id="rId26"/>
    <p:sldId id="340" r:id="rId27"/>
    <p:sldId id="339" r:id="rId28"/>
    <p:sldId id="338" r:id="rId29"/>
    <p:sldId id="337" r:id="rId30"/>
    <p:sldId id="336" r:id="rId31"/>
    <p:sldId id="335" r:id="rId32"/>
    <p:sldId id="334" r:id="rId33"/>
    <p:sldId id="333" r:id="rId34"/>
    <p:sldId id="332" r:id="rId35"/>
    <p:sldId id="331" r:id="rId36"/>
    <p:sldId id="328" r:id="rId37"/>
    <p:sldId id="327" r:id="rId38"/>
    <p:sldId id="326" r:id="rId39"/>
    <p:sldId id="325" r:id="rId40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0" y="3052445"/>
            <a:ext cx="55245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003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1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578546"/>
            <a:ext cx="380856" cy="39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975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31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25" y="3021330"/>
            <a:ext cx="7646670" cy="38366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112520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6563" y="2324997"/>
            <a:ext cx="340113" cy="39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7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585762"/>
            <a:ext cx="437984" cy="39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648055"/>
            <a:ext cx="11340000" cy="29429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788765"/>
            <a:ext cx="11340000" cy="302512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10" y="1124305"/>
            <a:ext cx="111331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9037" y="2322238"/>
            <a:ext cx="373909" cy="39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3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566800"/>
            <a:ext cx="342770" cy="39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926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56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421255"/>
            <a:ext cx="434975" cy="3971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97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435" y="4077335"/>
            <a:ext cx="4933950" cy="26206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9360000" cy="5672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940" y="1557020"/>
            <a:ext cx="60515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2839720"/>
            <a:ext cx="4220845" cy="22421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1275" y="5733135"/>
            <a:ext cx="9360000" cy="818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548640"/>
            <a:ext cx="8737600" cy="6418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1340485"/>
            <a:ext cx="63563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435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8405"/>
            <a:ext cx="11340000" cy="34249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040505"/>
            <a:ext cx="4702810" cy="281749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8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500792"/>
            <a:ext cx="352291" cy="40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040505"/>
            <a:ext cx="4702810" cy="2817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09916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8170" y="2272354"/>
            <a:ext cx="359927" cy="39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650" y="3113405"/>
            <a:ext cx="4702810" cy="2817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2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596246"/>
            <a:ext cx="342770" cy="400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3501390"/>
            <a:ext cx="4702810" cy="2817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023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28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66" t="13684" b="28172"/>
          <a:stretch>
            <a:fillRect/>
          </a:stretch>
        </p:blipFill>
        <p:spPr>
          <a:xfrm>
            <a:off x="4871720" y="3068955"/>
            <a:ext cx="5201920" cy="36722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988540"/>
            <a:ext cx="11340000" cy="34158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772920"/>
            <a:ext cx="434975" cy="397129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865" y="621030"/>
            <a:ext cx="10253345" cy="6315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685" y="692150"/>
            <a:ext cx="54927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885"/>
            <a:ext cx="9893935" cy="6286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0750" y="2416810"/>
            <a:ext cx="84010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66" t="13684" b="28172"/>
          <a:stretch>
            <a:fillRect/>
          </a:stretch>
        </p:blipFill>
        <p:spPr>
          <a:xfrm>
            <a:off x="7320280" y="3212465"/>
            <a:ext cx="4382135" cy="309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9403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76830"/>
            <a:ext cx="11340000" cy="41687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692150"/>
            <a:ext cx="4435475" cy="29248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135" y="836930"/>
            <a:ext cx="6132830" cy="266192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11340000" cy="2987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3789045"/>
            <a:ext cx="4435475" cy="29248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3933190"/>
            <a:ext cx="6132830" cy="266192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4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519478"/>
            <a:ext cx="380856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09510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4937" y="2367791"/>
            <a:ext cx="413768" cy="38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9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568713"/>
            <a:ext cx="371334" cy="40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024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2420975"/>
            <a:ext cx="11340000" cy="25060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628775"/>
            <a:ext cx="434975" cy="39712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56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59505"/>
            <a:ext cx="11340000" cy="30835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" y="1772920"/>
            <a:ext cx="386080" cy="35267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6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16785"/>
            <a:ext cx="11340000" cy="49235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440" y="909320"/>
            <a:ext cx="3030220" cy="23228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990" y="909320"/>
            <a:ext cx="5281930" cy="22250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94046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4903" y="1289481"/>
            <a:ext cx="363236" cy="32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350" y="1628775"/>
            <a:ext cx="3030220" cy="23228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280" y="4581525"/>
            <a:ext cx="5281930" cy="2225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4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577598"/>
            <a:ext cx="371335" cy="4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2025-01-10T07:04:41Z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