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24" r:id="rId3"/>
    <p:sldId id="368" r:id="rId4"/>
    <p:sldId id="364" r:id="rId5"/>
    <p:sldId id="363" r:id="rId6"/>
    <p:sldId id="362" r:id="rId7"/>
    <p:sldId id="361" r:id="rId8"/>
    <p:sldId id="359" r:id="rId9"/>
    <p:sldId id="358" r:id="rId10"/>
    <p:sldId id="357" r:id="rId11"/>
    <p:sldId id="356" r:id="rId12"/>
    <p:sldId id="355" r:id="rId13"/>
    <p:sldId id="354" r:id="rId15"/>
    <p:sldId id="353" r:id="rId16"/>
    <p:sldId id="350" r:id="rId17"/>
    <p:sldId id="349" r:id="rId18"/>
    <p:sldId id="348" r:id="rId19"/>
    <p:sldId id="347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5" r:id="rId30"/>
    <p:sldId id="333" r:id="rId31"/>
    <p:sldId id="332" r:id="rId32"/>
    <p:sldId id="331" r:id="rId33"/>
    <p:sldId id="415" r:id="rId34"/>
    <p:sldId id="330" r:id="rId35"/>
    <p:sldId id="329" r:id="rId36"/>
    <p:sldId id="328" r:id="rId37"/>
    <p:sldId id="416" r:id="rId38"/>
    <p:sldId id="327" r:id="rId39"/>
    <p:sldId id="326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8"/>
          <a:stretch>
            <a:fillRect/>
          </a:stretch>
        </p:blipFill>
        <p:spPr>
          <a:xfrm>
            <a:off x="3048000" y="2908300"/>
            <a:ext cx="6095410" cy="10407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71700"/>
            <a:ext cx="11340000" cy="4379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97" y="2814327"/>
            <a:ext cx="304685" cy="31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81"/>
          <a:stretch>
            <a:fillRect/>
          </a:stretch>
        </p:blipFill>
        <p:spPr>
          <a:xfrm>
            <a:off x="360045" y="1269010"/>
            <a:ext cx="11339830" cy="639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76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481091"/>
            <a:ext cx="285643" cy="31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48"/>
          <a:stretch>
            <a:fillRect/>
          </a:stretch>
        </p:blipFill>
        <p:spPr>
          <a:xfrm>
            <a:off x="3791585" y="3284855"/>
            <a:ext cx="4540250" cy="364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8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177750"/>
            <a:ext cx="314206" cy="31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48"/>
          <a:stretch>
            <a:fillRect/>
          </a:stretch>
        </p:blipFill>
        <p:spPr>
          <a:xfrm>
            <a:off x="4367530" y="4077335"/>
            <a:ext cx="3739515" cy="2999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1452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055351"/>
            <a:ext cx="314206" cy="30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2532735"/>
            <a:ext cx="11340000" cy="441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8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24735" y="2766687"/>
            <a:ext cx="352292" cy="31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4030" y="4176056"/>
            <a:ext cx="304685" cy="32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10999470" cy="6078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2080" y="3555365"/>
            <a:ext cx="52578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3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186579"/>
            <a:ext cx="361813" cy="3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95465" y="3587561"/>
            <a:ext cx="361813" cy="3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57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385" y="2780665"/>
            <a:ext cx="8208645" cy="35750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1224000"/>
            <a:ext cx="11340000" cy="3677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94717" y="1319268"/>
            <a:ext cx="818841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9553" y="1309741"/>
            <a:ext cx="866448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4235" y="1955165"/>
            <a:ext cx="254317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0460" y="2834039"/>
            <a:ext cx="457027" cy="35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18243" y="4320230"/>
            <a:ext cx="1294911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015" y="4149090"/>
            <a:ext cx="5529580" cy="240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876" y="1424208"/>
            <a:ext cx="276120" cy="30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0" y="2348865"/>
            <a:ext cx="6654800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678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338248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380" y="549630"/>
            <a:ext cx="11340000" cy="3824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3342" y="1474833"/>
            <a:ext cx="828362" cy="40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91704" y="2228349"/>
            <a:ext cx="1323476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3820" y="3725844"/>
            <a:ext cx="1932846" cy="39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880" y="3573145"/>
            <a:ext cx="6654800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35" y="864590"/>
            <a:ext cx="11340000" cy="3664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6073" y="969558"/>
            <a:ext cx="4646448" cy="41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2169" y="1742509"/>
            <a:ext cx="399899" cy="36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0229" y="3231155"/>
            <a:ext cx="7902770" cy="40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1030" y="3861435"/>
            <a:ext cx="86042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645" y="3789045"/>
            <a:ext cx="6654800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554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56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433772"/>
            <a:ext cx="352292" cy="39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2167976"/>
            <a:ext cx="866448" cy="4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0453" y="3674525"/>
            <a:ext cx="2161360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78"/>
          <a:stretch>
            <a:fillRect/>
          </a:stretch>
        </p:blipFill>
        <p:spPr>
          <a:xfrm>
            <a:off x="1631315" y="4220845"/>
            <a:ext cx="8125460" cy="258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4307" y="1252655"/>
            <a:ext cx="1304433" cy="40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360" y="2007253"/>
            <a:ext cx="866448" cy="41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2761851"/>
            <a:ext cx="875969" cy="39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6045" y="3535552"/>
            <a:ext cx="1237783" cy="35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78"/>
          <a:stretch>
            <a:fillRect/>
          </a:stretch>
        </p:blipFill>
        <p:spPr>
          <a:xfrm>
            <a:off x="1864360" y="4004945"/>
            <a:ext cx="8125460" cy="258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35" y="720445"/>
            <a:ext cx="11340000" cy="3781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1344" y="806170"/>
            <a:ext cx="2704080" cy="40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0009" y="1558649"/>
            <a:ext cx="1704332" cy="4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4794" y="2311128"/>
            <a:ext cx="1742419" cy="4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031" y="3063607"/>
            <a:ext cx="1237783" cy="3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33031" y="3063607"/>
            <a:ext cx="847405" cy="36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15349" y="3797036"/>
            <a:ext cx="1761460" cy="4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78"/>
          <a:stretch>
            <a:fillRect/>
          </a:stretch>
        </p:blipFill>
        <p:spPr>
          <a:xfrm>
            <a:off x="2495550" y="4220845"/>
            <a:ext cx="8125460" cy="258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4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2776855"/>
            <a:ext cx="1013269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270" y="3500755"/>
            <a:ext cx="1017270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370" y="4215263"/>
            <a:ext cx="7569521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160"/>
            <a:ext cx="11340000" cy="38421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240" y="4004945"/>
            <a:ext cx="6131560" cy="28892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8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7884" y="1405198"/>
            <a:ext cx="1304433" cy="39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360" y="1386124"/>
            <a:ext cx="837884" cy="40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2139527"/>
            <a:ext cx="828362" cy="40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4785" y="2902467"/>
            <a:ext cx="1247304" cy="39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500755"/>
            <a:ext cx="6865620" cy="323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3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1367148"/>
            <a:ext cx="352292" cy="32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483" y="2101978"/>
            <a:ext cx="790277" cy="343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292" y="2092435"/>
            <a:ext cx="1323476" cy="4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6826" y="2884524"/>
            <a:ext cx="418942" cy="30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385" y="3284855"/>
            <a:ext cx="7523480" cy="354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2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395942"/>
            <a:ext cx="285642" cy="31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140710"/>
            <a:ext cx="10321290" cy="355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54"/>
          <a:stretch>
            <a:fillRect/>
          </a:stretch>
        </p:blipFill>
        <p:spPr>
          <a:xfrm>
            <a:off x="360045" y="1224280"/>
            <a:ext cx="11339830" cy="1629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7027" y="2227279"/>
            <a:ext cx="3799042" cy="41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2924810"/>
            <a:ext cx="7523480" cy="354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28"/>
          <a:stretch>
            <a:fillRect/>
          </a:stretch>
        </p:blipFill>
        <p:spPr>
          <a:xfrm>
            <a:off x="426085" y="1269010"/>
            <a:ext cx="11339830" cy="5540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29465" y="1326048"/>
            <a:ext cx="828362" cy="37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21"/>
          <a:stretch>
            <a:fillRect/>
          </a:stretch>
        </p:blipFill>
        <p:spPr>
          <a:xfrm>
            <a:off x="426085" y="1844675"/>
            <a:ext cx="11339830" cy="22072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14385" y="1966595"/>
            <a:ext cx="280860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1430" y="3454061"/>
            <a:ext cx="1685289" cy="40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3860800"/>
            <a:ext cx="6430010" cy="303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58"/>
          <a:stretch>
            <a:fillRect/>
          </a:stretch>
        </p:blipFill>
        <p:spPr>
          <a:xfrm>
            <a:off x="407035" y="1340205"/>
            <a:ext cx="11339830" cy="14099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47644" y="1425844"/>
            <a:ext cx="847405" cy="35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0" y="2750185"/>
            <a:ext cx="6430010" cy="303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1812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406"/>
          <a:stretch>
            <a:fillRect/>
          </a:stretch>
        </p:blipFill>
        <p:spPr>
          <a:xfrm>
            <a:off x="360045" y="1224280"/>
            <a:ext cx="11339830" cy="1629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909" y="1433675"/>
            <a:ext cx="1247304" cy="381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2205664"/>
            <a:ext cx="856926" cy="31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4"/>
          <a:stretch>
            <a:fillRect/>
          </a:stretch>
        </p:blipFill>
        <p:spPr>
          <a:xfrm>
            <a:off x="1991360" y="2875280"/>
            <a:ext cx="914400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94"/>
          <a:stretch>
            <a:fillRect/>
          </a:stretch>
        </p:blipFill>
        <p:spPr>
          <a:xfrm>
            <a:off x="407035" y="1269010"/>
            <a:ext cx="11339830" cy="35271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04823" y="2098602"/>
            <a:ext cx="304685" cy="31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8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7833" y="1500225"/>
            <a:ext cx="314206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6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8211" y="2148488"/>
            <a:ext cx="2770730" cy="40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483" y="3644826"/>
            <a:ext cx="837884" cy="35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1939" y="4378699"/>
            <a:ext cx="875969" cy="371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7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81267"/>
            <a:ext cx="352292" cy="3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140710"/>
            <a:ext cx="10321290" cy="355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2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567970"/>
            <a:ext cx="285643" cy="30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140710"/>
            <a:ext cx="10321290" cy="355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907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810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319281"/>
            <a:ext cx="285643" cy="31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3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157268"/>
            <a:ext cx="314206" cy="30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4"/>
          <a:stretch>
            <a:fillRect/>
          </a:stretch>
        </p:blipFill>
        <p:spPr>
          <a:xfrm>
            <a:off x="7607935" y="3573145"/>
            <a:ext cx="4495800" cy="264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93"/>
          <a:stretch>
            <a:fillRect/>
          </a:stretch>
        </p:blipFill>
        <p:spPr>
          <a:xfrm>
            <a:off x="360045" y="1224280"/>
            <a:ext cx="11339830" cy="357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424387"/>
            <a:ext cx="304685" cy="31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2025-01-10T02:03:23Z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