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7" r:id="rId5"/>
    <p:sldId id="345" r:id="rId6"/>
    <p:sldId id="343" r:id="rId7"/>
    <p:sldId id="341" r:id="rId8"/>
    <p:sldId id="338" r:id="rId9"/>
    <p:sldId id="337" r:id="rId10"/>
    <p:sldId id="335" r:id="rId11"/>
    <p:sldId id="333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4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3042920"/>
            <a:ext cx="117919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24588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2997200"/>
            <a:ext cx="5259070" cy="2715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572865"/>
            <a:ext cx="11340000" cy="26347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11480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4073" y="2974179"/>
            <a:ext cx="383771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860800"/>
            <a:ext cx="5259070" cy="271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48224"/>
            <a:ext cx="371335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093112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360045" y="1224280"/>
            <a:ext cx="4439965" cy="5094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60" y="4685665"/>
            <a:ext cx="14306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836930"/>
            <a:ext cx="4874260" cy="570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60" y="2218410"/>
            <a:ext cx="11340000" cy="43441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31915" y="4733925"/>
            <a:ext cx="488124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7258" y="5857612"/>
            <a:ext cx="580806" cy="42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2355" y="1853565"/>
            <a:ext cx="6613525" cy="232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925" y="562610"/>
            <a:ext cx="3847465" cy="450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4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405" y="1338580"/>
            <a:ext cx="36518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2234155"/>
            <a:ext cx="571284" cy="4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2853055"/>
            <a:ext cx="3310255" cy="387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6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9974" y="2272936"/>
            <a:ext cx="1094962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610" y="3941445"/>
            <a:ext cx="94875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510" y="4525010"/>
            <a:ext cx="31089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66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82367" y="2866418"/>
            <a:ext cx="1904282" cy="36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2640" y="3429000"/>
            <a:ext cx="7905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536" y="3477551"/>
            <a:ext cx="323727" cy="30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4031390"/>
            <a:ext cx="352292" cy="32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8855"/>
            <a:ext cx="11340000" cy="169693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015969" y="4642321"/>
            <a:ext cx="799798" cy="35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77430" y="4642321"/>
            <a:ext cx="790277" cy="35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11687" y="5233387"/>
            <a:ext cx="1142569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92090" y="5233387"/>
            <a:ext cx="723627" cy="33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01158" y="5233387"/>
            <a:ext cx="1142569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1996007"/>
            <a:ext cx="780755" cy="33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23" y="1986476"/>
            <a:ext cx="761712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425" y="1986476"/>
            <a:ext cx="771234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2191" y="3149254"/>
            <a:ext cx="1152090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551" y="3149254"/>
            <a:ext cx="723627" cy="33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3551" y="3149254"/>
            <a:ext cx="904534" cy="3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856" y="3721111"/>
            <a:ext cx="371335" cy="35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06595"/>
            <a:ext cx="11340000" cy="168918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033501" y="4302029"/>
            <a:ext cx="571284" cy="35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9899" y="4874633"/>
            <a:ext cx="2732644" cy="35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9722" y="3052997"/>
            <a:ext cx="285642" cy="28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220845"/>
            <a:ext cx="8082915" cy="261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28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1377518"/>
            <a:ext cx="257078" cy="27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650105"/>
            <a:ext cx="6831330" cy="22078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975"/>
            <a:ext cx="11340000" cy="22587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09722" y="3659925"/>
            <a:ext cx="276120" cy="28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8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2652638"/>
            <a:ext cx="266599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3052445"/>
            <a:ext cx="4823460" cy="27228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733415"/>
            <a:ext cx="7486650" cy="104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76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479632"/>
            <a:ext cx="371335" cy="40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50" y="1008100"/>
            <a:ext cx="11340000" cy="326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30" y="3707642"/>
            <a:ext cx="380856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90" y="4108450"/>
            <a:ext cx="9408795" cy="279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2025-01-10T03:41:00Z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