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2" r:id="rId5"/>
    <p:sldId id="371" r:id="rId6"/>
    <p:sldId id="370" r:id="rId7"/>
    <p:sldId id="369" r:id="rId8"/>
    <p:sldId id="367" r:id="rId9"/>
    <p:sldId id="366" r:id="rId10"/>
    <p:sldId id="365" r:id="rId11"/>
    <p:sldId id="363" r:id="rId12"/>
    <p:sldId id="362" r:id="rId13"/>
    <p:sldId id="361" r:id="rId14"/>
    <p:sldId id="358" r:id="rId15"/>
    <p:sldId id="357" r:id="rId16"/>
    <p:sldId id="356" r:id="rId17"/>
    <p:sldId id="355" r:id="rId18"/>
    <p:sldId id="354" r:id="rId19"/>
    <p:sldId id="353" r:id="rId20"/>
    <p:sldId id="351" r:id="rId21"/>
    <p:sldId id="349" r:id="rId22"/>
    <p:sldId id="348" r:id="rId23"/>
    <p:sldId id="346" r:id="rId24"/>
    <p:sldId id="345" r:id="rId25"/>
    <p:sldId id="344" r:id="rId26"/>
    <p:sldId id="342" r:id="rId27"/>
    <p:sldId id="340" r:id="rId28"/>
    <p:sldId id="339" r:id="rId29"/>
    <p:sldId id="338" r:id="rId30"/>
    <p:sldId id="336" r:id="rId31"/>
    <p:sldId id="335" r:id="rId32"/>
    <p:sldId id="334" r:id="rId33"/>
    <p:sldId id="331" r:id="rId34"/>
    <p:sldId id="329" r:id="rId35"/>
    <p:sldId id="327" r:id="rId36"/>
    <p:sldId id="325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6150" y="3042920"/>
            <a:ext cx="52197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6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624147"/>
            <a:ext cx="437984" cy="39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60" y="4149090"/>
            <a:ext cx="4195445" cy="2542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846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314568"/>
            <a:ext cx="371334" cy="39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60" y="4149090"/>
            <a:ext cx="4195445" cy="2542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48995"/>
            <a:ext cx="11340000" cy="2987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3501390"/>
            <a:ext cx="6316345" cy="30035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885" y="3429000"/>
            <a:ext cx="6137275" cy="33381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5672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55" y="2349192"/>
            <a:ext cx="371335" cy="40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11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95300"/>
            <a:ext cx="10630535" cy="6298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585" y="1628775"/>
            <a:ext cx="54102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11"/>
          <a:stretch>
            <a:fillRect/>
          </a:stretch>
        </p:blipFill>
        <p:spPr>
          <a:xfrm>
            <a:off x="426085" y="909320"/>
            <a:ext cx="5022260" cy="57962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196340"/>
            <a:ext cx="4981575" cy="4953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41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068955"/>
            <a:ext cx="3672840" cy="3651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3065" y="1056005"/>
            <a:ext cx="6526530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79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490610"/>
            <a:ext cx="371335" cy="39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1"/>
          <a:stretch>
            <a:fillRect/>
          </a:stretch>
        </p:blipFill>
        <p:spPr>
          <a:xfrm>
            <a:off x="911860" y="3789045"/>
            <a:ext cx="9072880" cy="2063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2493010"/>
            <a:ext cx="3604895" cy="358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9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539108"/>
            <a:ext cx="352291" cy="40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148810"/>
            <a:ext cx="11340000" cy="2102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935710"/>
            <a:ext cx="11340000" cy="29797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0255" y="3789045"/>
            <a:ext cx="3187065" cy="297688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695"/>
            <a:ext cx="11146445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170" y="116205"/>
            <a:ext cx="3035300" cy="22948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65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3068955"/>
            <a:ext cx="4304030" cy="325310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476605"/>
            <a:ext cx="11340000" cy="4136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7715" y="1792020"/>
            <a:ext cx="2161360" cy="495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8435" y="2773680"/>
            <a:ext cx="122936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98646" y="3746079"/>
            <a:ext cx="514156" cy="47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25" y="3573145"/>
            <a:ext cx="4161790" cy="314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548995"/>
            <a:ext cx="11340000" cy="4613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84723" y="653844"/>
            <a:ext cx="1152090" cy="49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0350" y="1395730"/>
            <a:ext cx="130683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27494" y="2607848"/>
            <a:ext cx="1666246" cy="50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14546" y="3637274"/>
            <a:ext cx="523677" cy="4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4077335"/>
            <a:ext cx="3644900" cy="2754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480" y="360400"/>
            <a:ext cx="11340000" cy="10202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50" y="1484985"/>
            <a:ext cx="11340000" cy="3750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1546" y="2544149"/>
            <a:ext cx="552241" cy="47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66505" y="3209925"/>
            <a:ext cx="267335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3895" y="4250055"/>
            <a:ext cx="241490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335" y="4149090"/>
            <a:ext cx="3644900" cy="2754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65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2204720"/>
            <a:ext cx="6878320" cy="398335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4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11215" y="1330960"/>
            <a:ext cx="141986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7052" y="1567157"/>
            <a:ext cx="447506" cy="49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841" y="2510839"/>
            <a:ext cx="533198" cy="49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25390" y="2402840"/>
            <a:ext cx="270192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76574" y="3473585"/>
            <a:ext cx="495113" cy="4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8362" y="4407735"/>
            <a:ext cx="533198" cy="52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550" y="4293235"/>
            <a:ext cx="4004310" cy="2319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2425" y="2205355"/>
            <a:ext cx="229298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01105" y="3213100"/>
            <a:ext cx="143065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78136" y="4248944"/>
            <a:ext cx="1142569" cy="49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15" y="3933190"/>
            <a:ext cx="4735195" cy="2742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9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77715" y="2319655"/>
            <a:ext cx="486346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610" y="5159375"/>
            <a:ext cx="979551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59510" y="6017260"/>
            <a:ext cx="956437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450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5"/>
          <a:stretch>
            <a:fillRect/>
          </a:stretch>
        </p:blipFill>
        <p:spPr>
          <a:xfrm>
            <a:off x="360045" y="1080135"/>
            <a:ext cx="11339830" cy="558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346640"/>
            <a:ext cx="380856" cy="40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0055" y="2186305"/>
            <a:ext cx="6452235" cy="457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2060575"/>
            <a:ext cx="4762500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23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39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2925445"/>
            <a:ext cx="5244465" cy="3810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235" y="2997200"/>
            <a:ext cx="8141335" cy="370395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77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73810" y="2324100"/>
            <a:ext cx="1019365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5235" y="3446780"/>
            <a:ext cx="1028001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54760" y="4276090"/>
            <a:ext cx="1015809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9515" y="5301615"/>
            <a:ext cx="955357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8" grpId="0" bldLvl="0" animBg="1"/>
      <p:bldP spid="2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18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235" y="2510155"/>
            <a:ext cx="1055306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4760" y="3462655"/>
            <a:ext cx="1049845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18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64285" y="3502660"/>
            <a:ext cx="104349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26448" y="4446648"/>
            <a:ext cx="10159345" cy="47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35710" y="5390515"/>
            <a:ext cx="120015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animBg="1"/>
      <p:bldP spid="1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00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710" y="3452495"/>
            <a:ext cx="1039622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5235" y="4404995"/>
            <a:ext cx="765619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708630"/>
            <a:ext cx="11340000" cy="29010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31765" y="1845310"/>
            <a:ext cx="6145530" cy="182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969010"/>
            <a:ext cx="3828415" cy="35756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795"/>
            <a:ext cx="112507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6984" y="2265896"/>
            <a:ext cx="434536" cy="38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794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2204720"/>
            <a:ext cx="5781675" cy="40360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1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320094"/>
            <a:ext cx="342770" cy="4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0190" y="3429000"/>
            <a:ext cx="4177665" cy="2916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548000"/>
            <a:ext cx="390377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60" y="2708910"/>
            <a:ext cx="5279390" cy="3685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529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2060575"/>
            <a:ext cx="6217285" cy="37680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2025-01-10T07:18:52Z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