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2" r:id="rId4"/>
    <p:sldId id="360" r:id="rId5"/>
    <p:sldId id="358" r:id="rId6"/>
    <p:sldId id="356" r:id="rId7"/>
    <p:sldId id="355" r:id="rId8"/>
    <p:sldId id="354" r:id="rId9"/>
    <p:sldId id="352" r:id="rId10"/>
    <p:sldId id="351" r:id="rId11"/>
    <p:sldId id="350" r:id="rId12"/>
    <p:sldId id="349" r:id="rId13"/>
    <p:sldId id="348" r:id="rId14"/>
    <p:sldId id="347" r:id="rId15"/>
    <p:sldId id="345" r:id="rId16"/>
    <p:sldId id="344" r:id="rId17"/>
    <p:sldId id="343" r:id="rId18"/>
    <p:sldId id="342" r:id="rId19"/>
    <p:sldId id="341" r:id="rId20"/>
    <p:sldId id="338" r:id="rId21"/>
    <p:sldId id="337" r:id="rId22"/>
    <p:sldId id="336" r:id="rId23"/>
    <p:sldId id="335" r:id="rId24"/>
    <p:sldId id="334" r:id="rId25"/>
    <p:sldId id="333" r:id="rId26"/>
    <p:sldId id="331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2995295"/>
            <a:ext cx="86391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332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63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382644"/>
            <a:ext cx="428463" cy="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5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309259"/>
            <a:ext cx="380855" cy="39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2775"/>
            <a:ext cx="11340000" cy="3813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909320"/>
            <a:ext cx="4719955" cy="32162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1870"/>
            <a:ext cx="96559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0468" y="927239"/>
            <a:ext cx="291867" cy="34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1939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0314" y="2350280"/>
            <a:ext cx="375952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269085"/>
            <a:ext cx="11340000" cy="19609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95300"/>
            <a:ext cx="9980295" cy="6144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1556385"/>
            <a:ext cx="57785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70965"/>
            <a:ext cx="11340000" cy="2016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2535" y="2361460"/>
            <a:ext cx="437984" cy="4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925445"/>
            <a:ext cx="5273040" cy="33661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6093180"/>
            <a:ext cx="11340000" cy="896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90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6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73299" y="2347593"/>
            <a:ext cx="742670" cy="29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581" y="2338071"/>
            <a:ext cx="1942367" cy="34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2720" y="2976044"/>
            <a:ext cx="723627" cy="30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6750" y="2966522"/>
            <a:ext cx="742670" cy="36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71738" y="2966522"/>
            <a:ext cx="780755" cy="34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055"/>
            <a:ext cx="11340000" cy="18925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196372" y="4229990"/>
            <a:ext cx="723628" cy="33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0251" y="4860850"/>
            <a:ext cx="742670" cy="34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33450" y="4879967"/>
            <a:ext cx="352292" cy="30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8463" y="5491710"/>
            <a:ext cx="1532947" cy="36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360045" y="1224280"/>
            <a:ext cx="5448345" cy="495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5367301"/>
            <a:ext cx="333249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1196340"/>
            <a:ext cx="5269865" cy="479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5" r="23378"/>
          <a:stretch>
            <a:fillRect/>
          </a:stretch>
        </p:blipFill>
        <p:spPr>
          <a:xfrm>
            <a:off x="360045" y="1197255"/>
            <a:ext cx="8688750" cy="4729835"/>
          </a:xfrm>
          <a:prstGeom prst="snip1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1052195"/>
            <a:ext cx="4316730" cy="3931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8345" y="980440"/>
            <a:ext cx="2065020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0126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9952" y="2394600"/>
            <a:ext cx="332875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3085465"/>
            <a:ext cx="3975100" cy="3620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89685"/>
            <a:ext cx="110942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215" y="2286429"/>
            <a:ext cx="372603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5581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332740"/>
            <a:ext cx="5151755" cy="2945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5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00184"/>
            <a:ext cx="342770" cy="39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2385060"/>
            <a:ext cx="651446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220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3265" y="2336472"/>
            <a:ext cx="342228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3068955"/>
            <a:ext cx="5577205" cy="318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2683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6004" y="2358653"/>
            <a:ext cx="435217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3141345"/>
            <a:ext cx="5577205" cy="318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39850"/>
            <a:ext cx="11340000" cy="20562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2740660"/>
            <a:ext cx="5389880" cy="411734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805" y="683615"/>
            <a:ext cx="11340000" cy="4033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1772" y="902957"/>
            <a:ext cx="514156" cy="46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0415" y="1772285"/>
            <a:ext cx="160337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9202" y="1885229"/>
            <a:ext cx="1104483" cy="49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2754" y="2867501"/>
            <a:ext cx="1114005" cy="50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3373120"/>
            <a:ext cx="4598035" cy="3512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8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256" y="2034809"/>
            <a:ext cx="771234" cy="35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3652" y="2034809"/>
            <a:ext cx="771235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4483" y="2664379"/>
            <a:ext cx="2694559" cy="35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12490"/>
            <a:ext cx="11340000" cy="20203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73602" y="3951105"/>
            <a:ext cx="790277" cy="32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4105" y="3941575"/>
            <a:ext cx="752191" cy="34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1340000" cy="2829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3060" y="806824"/>
            <a:ext cx="514156" cy="47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1225" y="1661795"/>
            <a:ext cx="196723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1851" y="2759775"/>
            <a:ext cx="1075919" cy="51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213100"/>
            <a:ext cx="4761865" cy="363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6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589" y="1950094"/>
            <a:ext cx="380856" cy="32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2644" y="2580649"/>
            <a:ext cx="1523425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1360" y="2580649"/>
            <a:ext cx="1494861" cy="36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0025" y="2580649"/>
            <a:ext cx="1513904" cy="36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50335"/>
            <a:ext cx="11340000" cy="19467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558942" y="3860280"/>
            <a:ext cx="733148" cy="33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5667" y="4490115"/>
            <a:ext cx="790277" cy="34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0277" y="5129494"/>
            <a:ext cx="1523425" cy="36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7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23929" y="1424559"/>
            <a:ext cx="514156" cy="30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045340"/>
            <a:ext cx="790277" cy="31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3022" y="2054890"/>
            <a:ext cx="1161612" cy="30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6045" y="2026239"/>
            <a:ext cx="1142569" cy="36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3526" y="2626991"/>
            <a:ext cx="1114005" cy="33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236" y="2626991"/>
            <a:ext cx="780755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95365" y="3915452"/>
            <a:ext cx="399899" cy="2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4554911"/>
            <a:ext cx="390377" cy="30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2367" y="4535822"/>
            <a:ext cx="752191" cy="343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4785" y="4573999"/>
            <a:ext cx="761712" cy="29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375" y="2026285"/>
            <a:ext cx="240665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987" y="2026145"/>
            <a:ext cx="1932846" cy="34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3551" y="2656402"/>
            <a:ext cx="733148" cy="35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23920"/>
            <a:ext cx="11340000" cy="188483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09693" y="3296138"/>
            <a:ext cx="704584" cy="35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3975" y="3937175"/>
            <a:ext cx="1647204" cy="34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453957"/>
            <a:ext cx="1142569" cy="5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05" y="3397877"/>
            <a:ext cx="1094962" cy="49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1715" y="3318510"/>
            <a:ext cx="400431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25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4935050"/>
            <a:ext cx="428463" cy="39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2025-01-10T03:46:47Z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