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4" r:id="rId5"/>
    <p:sldId id="361" r:id="rId6"/>
    <p:sldId id="360" r:id="rId7"/>
    <p:sldId id="359" r:id="rId8"/>
    <p:sldId id="355" r:id="rId9"/>
    <p:sldId id="354" r:id="rId10"/>
    <p:sldId id="353" r:id="rId11"/>
    <p:sldId id="351" r:id="rId12"/>
    <p:sldId id="350" r:id="rId13"/>
    <p:sldId id="348" r:id="rId14"/>
    <p:sldId id="346" r:id="rId15"/>
    <p:sldId id="345" r:id="rId16"/>
    <p:sldId id="344" r:id="rId17"/>
    <p:sldId id="342" r:id="rId18"/>
    <p:sldId id="341" r:id="rId19"/>
    <p:sldId id="340" r:id="rId20"/>
    <p:sldId id="337" r:id="rId21"/>
    <p:sldId id="336" r:id="rId22"/>
    <p:sldId id="335" r:id="rId23"/>
    <p:sldId id="334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2981325"/>
            <a:ext cx="64579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338292"/>
            <a:ext cx="342769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1988820"/>
            <a:ext cx="368490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076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6458" y="1859550"/>
            <a:ext cx="372014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2925445"/>
            <a:ext cx="4274820" cy="28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910080"/>
            <a:ext cx="10578465" cy="4901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1367155"/>
            <a:ext cx="5120005" cy="17691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67169"/>
            <a:ext cx="380856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293235"/>
            <a:ext cx="6869430" cy="237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6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81274"/>
            <a:ext cx="371335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293235"/>
            <a:ext cx="6869430" cy="237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46200"/>
            <a:ext cx="11340000" cy="32488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357245"/>
            <a:ext cx="5123815" cy="34245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6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96130"/>
            <a:ext cx="437984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004945"/>
            <a:ext cx="4416425" cy="295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73765"/>
            <a:ext cx="371335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628495"/>
            <a:ext cx="11340000" cy="46227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836930"/>
            <a:ext cx="3356610" cy="24555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420" y="980440"/>
            <a:ext cx="4260215" cy="231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04215"/>
            <a:ext cx="102753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9481" y="1689997"/>
            <a:ext cx="310588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2321560"/>
            <a:ext cx="3356610" cy="24555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797425"/>
            <a:ext cx="3379470" cy="183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8010" y="2931373"/>
            <a:ext cx="1571033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254" y="2931373"/>
            <a:ext cx="2009017" cy="35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35" y="3579984"/>
            <a:ext cx="742671" cy="3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810"/>
            <a:ext cx="11340000" cy="18262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24231" y="4244427"/>
            <a:ext cx="342770" cy="32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4483" y="4875502"/>
            <a:ext cx="761712" cy="35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4256" y="5516138"/>
            <a:ext cx="780755" cy="35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00755" y="5516138"/>
            <a:ext cx="761712" cy="35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95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682408"/>
            <a:ext cx="342770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7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503910"/>
            <a:ext cx="11340000" cy="3106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44540" y="1904885"/>
            <a:ext cx="371335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3572865"/>
            <a:ext cx="11340000" cy="3108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46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141345"/>
            <a:ext cx="6400165" cy="34639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636875"/>
            <a:ext cx="11340000" cy="423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5140" y="2866390"/>
            <a:ext cx="16827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075" y="4048275"/>
            <a:ext cx="514156" cy="50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6335" y="5956300"/>
            <a:ext cx="36817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692785"/>
            <a:ext cx="4032885" cy="218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020" y="2293620"/>
            <a:ext cx="257365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185" y="3387090"/>
            <a:ext cx="99656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035" y="4416425"/>
            <a:ext cx="828294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620115"/>
            <a:ext cx="11340000" cy="5163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899" y="1915689"/>
            <a:ext cx="380856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509135"/>
            <a:ext cx="4075430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4077055"/>
            <a:ext cx="11340000" cy="20157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1268730"/>
            <a:ext cx="4075430" cy="22053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540254"/>
            <a:ext cx="437984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570" y="4149090"/>
            <a:ext cx="4075430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6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717290"/>
            <a:ext cx="5169535" cy="2797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78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1414749"/>
            <a:ext cx="1190176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2053758"/>
            <a:ext cx="1532947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01620"/>
            <a:ext cx="11340000" cy="19035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9319" y="2683362"/>
            <a:ext cx="1542468" cy="36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811" y="2683362"/>
            <a:ext cx="752191" cy="35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4987" y="3343374"/>
            <a:ext cx="780755" cy="33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3974690"/>
            <a:ext cx="409420" cy="31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04715"/>
            <a:ext cx="11340000" cy="133207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195365" y="4615546"/>
            <a:ext cx="390377" cy="33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7984" y="5248042"/>
            <a:ext cx="723627" cy="35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2024180"/>
            <a:ext cx="752191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2024180"/>
            <a:ext cx="733148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989" y="2643367"/>
            <a:ext cx="5093954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5843" y="2681470"/>
            <a:ext cx="409420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281606"/>
            <a:ext cx="2323224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1788" y="3919845"/>
            <a:ext cx="771234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14" y="3929370"/>
            <a:ext cx="742670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24231" y="3929370"/>
            <a:ext cx="761711" cy="35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2082700"/>
            <a:ext cx="752191" cy="34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2846" y="4010005"/>
            <a:ext cx="1123526" cy="3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4019546"/>
            <a:ext cx="790278" cy="3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3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16120"/>
            <a:ext cx="11340000" cy="19691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91284" y="4426417"/>
            <a:ext cx="285642" cy="27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580468"/>
            <a:ext cx="428463" cy="3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22293"/>
          <a:stretch>
            <a:fillRect/>
          </a:stretch>
        </p:blipFill>
        <p:spPr>
          <a:xfrm>
            <a:off x="4079920" y="3141345"/>
            <a:ext cx="4883740" cy="40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0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1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395220"/>
            <a:ext cx="5965825" cy="40087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2025-01-10T06:44:17Z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