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3" r:id="rId4"/>
    <p:sldId id="360" r:id="rId5"/>
    <p:sldId id="359" r:id="rId6"/>
    <p:sldId id="358" r:id="rId7"/>
    <p:sldId id="357" r:id="rId8"/>
    <p:sldId id="355" r:id="rId9"/>
    <p:sldId id="354" r:id="rId10"/>
    <p:sldId id="353" r:id="rId11"/>
    <p:sldId id="352" r:id="rId12"/>
    <p:sldId id="351" r:id="rId13"/>
    <p:sldId id="350" r:id="rId14"/>
    <p:sldId id="347" r:id="rId15"/>
    <p:sldId id="346" r:id="rId16"/>
    <p:sldId id="345" r:id="rId17"/>
    <p:sldId id="344" r:id="rId18"/>
    <p:sldId id="343" r:id="rId19"/>
    <p:sldId id="404" r:id="rId20"/>
    <p:sldId id="342" r:id="rId21"/>
    <p:sldId id="341" r:id="rId22"/>
    <p:sldId id="340" r:id="rId23"/>
    <p:sldId id="338" r:id="rId24"/>
    <p:sldId id="337" r:id="rId25"/>
    <p:sldId id="336" r:id="rId26"/>
    <p:sldId id="335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3431540" y="2930525"/>
            <a:ext cx="5303565" cy="9975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6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7002" y="4243521"/>
            <a:ext cx="276120" cy="31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1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62338"/>
            <a:ext cx="314206" cy="30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72170" y="4004945"/>
            <a:ext cx="3626485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5" b="11696"/>
          <a:stretch>
            <a:fillRect/>
          </a:stretch>
        </p:blipFill>
        <p:spPr>
          <a:xfrm>
            <a:off x="8543925" y="3500755"/>
            <a:ext cx="3088005" cy="318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360045" y="1224280"/>
            <a:ext cx="8039780" cy="2553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2970" y="44450"/>
            <a:ext cx="3141980" cy="32727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55" y="3356965"/>
            <a:ext cx="11340000" cy="2784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19585" y="4930141"/>
            <a:ext cx="314206" cy="3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77460"/>
            <a:ext cx="361813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3956050"/>
            <a:ext cx="2785745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52581"/>
            <a:ext cx="285642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7895" y="2564765"/>
            <a:ext cx="3141980" cy="327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2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167854"/>
            <a:ext cx="304685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05155"/>
            <a:ext cx="8900160" cy="6167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875" y="3414395"/>
            <a:ext cx="125031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7620" y="5149215"/>
            <a:ext cx="85725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50" y="5741670"/>
            <a:ext cx="778700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3160" y="6381115"/>
            <a:ext cx="83566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92"/>
          <a:stretch>
            <a:fillRect/>
          </a:stretch>
        </p:blipFill>
        <p:spPr>
          <a:xfrm>
            <a:off x="360045" y="1224280"/>
            <a:ext cx="11339830" cy="220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2157637"/>
            <a:ext cx="1247304" cy="38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690" y="2157637"/>
            <a:ext cx="895012" cy="40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8790" y="2186218"/>
            <a:ext cx="856926" cy="34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0403" y="2881682"/>
            <a:ext cx="2132795" cy="38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0" t="18935" b="16845"/>
          <a:stretch>
            <a:fillRect/>
          </a:stretch>
        </p:blipFill>
        <p:spPr>
          <a:xfrm>
            <a:off x="6311900" y="2853055"/>
            <a:ext cx="3731260" cy="350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02"/>
          <a:stretch>
            <a:fillRect/>
          </a:stretch>
        </p:blipFill>
        <p:spPr>
          <a:xfrm>
            <a:off x="426085" y="1268730"/>
            <a:ext cx="11339830" cy="21012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109314" y="1426404"/>
            <a:ext cx="885491" cy="41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4931" y="2159976"/>
            <a:ext cx="1704332" cy="39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09767" y="2150449"/>
            <a:ext cx="2685037" cy="4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974" y="2884021"/>
            <a:ext cx="3656221" cy="40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0" t="18935" b="16845"/>
          <a:stretch>
            <a:fillRect/>
          </a:stretch>
        </p:blipFill>
        <p:spPr>
          <a:xfrm>
            <a:off x="6959600" y="2811780"/>
            <a:ext cx="3731260" cy="350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6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826777"/>
            <a:ext cx="380856" cy="35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2836318"/>
            <a:ext cx="1237783" cy="35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695" y="2817237"/>
            <a:ext cx="828362" cy="4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0" t="18935" b="16845"/>
          <a:stretch>
            <a:fillRect/>
          </a:stretch>
        </p:blipFill>
        <p:spPr>
          <a:xfrm>
            <a:off x="4295775" y="3357245"/>
            <a:ext cx="3731260" cy="350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5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60045" y="1844675"/>
            <a:ext cx="6311945" cy="426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2758781"/>
            <a:ext cx="314206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0" y="1917065"/>
            <a:ext cx="4766945" cy="4243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8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0" y="2708910"/>
            <a:ext cx="916114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934" y="3511369"/>
            <a:ext cx="428463" cy="33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87725" y="4095115"/>
            <a:ext cx="783590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9370" y="4902853"/>
            <a:ext cx="3503879" cy="4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34605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4509135"/>
            <a:ext cx="5495925" cy="23539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6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3063273"/>
            <a:ext cx="866448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906" y="3778016"/>
            <a:ext cx="809319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4408" y="4502289"/>
            <a:ext cx="837884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9924" y="4511819"/>
            <a:ext cx="390377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48312" y="4864426"/>
            <a:ext cx="904534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7959" y="5274212"/>
            <a:ext cx="361813" cy="2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0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5440" y="3501001"/>
            <a:ext cx="361813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2395" y="4222750"/>
            <a:ext cx="44577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5440" y="4977718"/>
            <a:ext cx="371335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8312" y="5654149"/>
            <a:ext cx="866448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2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561384"/>
            <a:ext cx="9949874" cy="36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4286250"/>
            <a:ext cx="73660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8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420745"/>
            <a:ext cx="7416800" cy="32334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4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853" y="1415100"/>
            <a:ext cx="1313954" cy="35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131729"/>
            <a:ext cx="9940352" cy="41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2886577"/>
            <a:ext cx="847405" cy="34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40" y="2780665"/>
            <a:ext cx="7416800" cy="323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827548"/>
            <a:ext cx="6979193" cy="34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0453" y="3505239"/>
            <a:ext cx="2189924" cy="41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5944" y="3514783"/>
            <a:ext cx="1285389" cy="40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077335"/>
            <a:ext cx="5837555" cy="254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2119753"/>
            <a:ext cx="847405" cy="37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5264" y="2843980"/>
            <a:ext cx="2170881" cy="3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934" y="3577736"/>
            <a:ext cx="2399396" cy="4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584" y="4301962"/>
            <a:ext cx="409420" cy="40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2885" y="5045075"/>
            <a:ext cx="47136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29"/>
          <a:stretch>
            <a:fillRect/>
          </a:stretch>
        </p:blipFill>
        <p:spPr>
          <a:xfrm>
            <a:off x="360045" y="1224280"/>
            <a:ext cx="11339830" cy="35010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492730"/>
            <a:ext cx="11340000" cy="4392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151" y="2730956"/>
            <a:ext cx="295163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0063" y="4894052"/>
            <a:ext cx="314206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62445" y="2177415"/>
            <a:ext cx="503174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476885"/>
            <a:ext cx="3192780" cy="284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150" y="1267815"/>
            <a:ext cx="11340000" cy="56881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87"/>
          <a:stretch>
            <a:fillRect/>
          </a:stretch>
        </p:blipFill>
        <p:spPr>
          <a:xfrm>
            <a:off x="695325" y="693065"/>
            <a:ext cx="11339830" cy="6461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690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2244198"/>
            <a:ext cx="2208967" cy="4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881" y="2997429"/>
            <a:ext cx="2313702" cy="4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09" y="3741125"/>
            <a:ext cx="866448" cy="4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4256" y="4522960"/>
            <a:ext cx="2142317" cy="39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4937" y="4513425"/>
            <a:ext cx="390377" cy="37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320" y="5250815"/>
            <a:ext cx="274447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7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594" y="2090490"/>
            <a:ext cx="1866196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57329" y="2100012"/>
            <a:ext cx="476070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2711450"/>
            <a:ext cx="1044448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455" y="3566381"/>
            <a:ext cx="2704080" cy="41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7833" y="4328131"/>
            <a:ext cx="2989722" cy="39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59143" y="5080359"/>
            <a:ext cx="1761460" cy="39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692505"/>
            <a:ext cx="11259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2981" y="1591634"/>
            <a:ext cx="2741486" cy="41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5034" y="3096492"/>
            <a:ext cx="898073" cy="36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1315" y="5261610"/>
            <a:ext cx="587756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3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386520"/>
            <a:ext cx="352292" cy="31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825" y="3284855"/>
            <a:ext cx="3562985" cy="317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8405"/>
            <a:ext cx="11340000" cy="5732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7551" y="3279645"/>
            <a:ext cx="314206" cy="31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5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78034"/>
            <a:ext cx="285643" cy="31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2708630"/>
            <a:ext cx="11340000" cy="154380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1"/>
          <a:stretch>
            <a:fillRect/>
          </a:stretch>
        </p:blipFill>
        <p:spPr>
          <a:xfrm>
            <a:off x="4848860" y="4149090"/>
            <a:ext cx="2456180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160"/>
            <a:ext cx="11340000" cy="5750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6852" y="4775499"/>
            <a:ext cx="304685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1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48846"/>
            <a:ext cx="285643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4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95480"/>
            <a:ext cx="285643" cy="3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2025-01-10T02:08:43Z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