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2" r:id="rId7"/>
    <p:sldId id="351" r:id="rId8"/>
    <p:sldId id="349" r:id="rId9"/>
    <p:sldId id="348" r:id="rId10"/>
    <p:sldId id="347" r:id="rId11"/>
    <p:sldId id="346" r:id="rId12"/>
    <p:sldId id="344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3014345"/>
            <a:ext cx="4610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360045"/>
            <a:ext cx="11155680" cy="4225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4725035"/>
            <a:ext cx="11155680" cy="19519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930255" cy="62376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6150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0953" y="1292894"/>
            <a:ext cx="320857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3914775"/>
            <a:ext cx="4859020" cy="295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07892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5364" y="1872514"/>
            <a:ext cx="416711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3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1989455"/>
            <a:ext cx="7172960" cy="47351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8984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4057" y="1963492"/>
            <a:ext cx="356877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728745"/>
            <a:ext cx="380856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0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0" y="764895"/>
            <a:ext cx="846192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84855"/>
            <a:ext cx="60579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3279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864610"/>
            <a:ext cx="8460740" cy="3013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76680"/>
            <a:ext cx="11340000" cy="348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0618" y="1324303"/>
            <a:ext cx="342770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065270"/>
            <a:ext cx="7839710" cy="279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62130"/>
            <a:ext cx="371335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5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89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140710"/>
            <a:ext cx="5941695" cy="3841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24062"/>
            <a:ext cx="380856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673063"/>
            <a:ext cx="437984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"/>
          <a:stretch>
            <a:fillRect/>
          </a:stretch>
        </p:blipFill>
        <p:spPr>
          <a:xfrm>
            <a:off x="1271950" y="2277110"/>
            <a:ext cx="10691450" cy="351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701165"/>
            <a:ext cx="764540" cy="4311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996920"/>
            <a:ext cx="11340000" cy="17134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775"/>
            <a:ext cx="764540" cy="4311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44600"/>
            <a:ext cx="11340000" cy="337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997200"/>
            <a:ext cx="6180455" cy="3653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92855"/>
            <a:ext cx="371334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00918"/>
            <a:ext cx="437984" cy="39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077335"/>
            <a:ext cx="4445000" cy="26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04767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942" y="2318122"/>
            <a:ext cx="395846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2025-01-10T03:15:05Z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