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1" r:id="rId11"/>
    <p:sldId id="330" r:id="rId12"/>
    <p:sldId id="328" r:id="rId13"/>
    <p:sldId id="327" r:id="rId14"/>
    <p:sldId id="326" r:id="rId15"/>
    <p:sldId id="325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1644650"/>
            <a:ext cx="56197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645535"/>
            <a:ext cx="112204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204720"/>
            <a:ext cx="5672455" cy="39122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55" y="432155"/>
            <a:ext cx="11340000" cy="302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0415" y="1616710"/>
            <a:ext cx="367030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6785" y="1641475"/>
            <a:ext cx="24466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065" y="2533650"/>
            <a:ext cx="36633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6519" y="2676682"/>
            <a:ext cx="2170881" cy="46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501390"/>
            <a:ext cx="471741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10" y="648055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8977" y="1686301"/>
            <a:ext cx="2228010" cy="4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2176" y="1667251"/>
            <a:ext cx="1656725" cy="5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4569" y="1686301"/>
            <a:ext cx="514156" cy="4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015" y="2610245"/>
            <a:ext cx="485591" cy="4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0630" y="2470785"/>
            <a:ext cx="15367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0630" y="2586990"/>
            <a:ext cx="200660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57220" y="3380105"/>
            <a:ext cx="17684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690" y="3357245"/>
            <a:ext cx="471741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335" y="2078990"/>
            <a:ext cx="35712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2997200"/>
            <a:ext cx="18726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555" y="2095500"/>
            <a:ext cx="13931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690" y="3141345"/>
            <a:ext cx="471741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02665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4540" y="1628775"/>
            <a:ext cx="31318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1350" y="1628775"/>
            <a:ext cx="128841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1796" y="2637135"/>
            <a:ext cx="1142569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6859" y="2656194"/>
            <a:ext cx="110448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1690" y="3428365"/>
            <a:ext cx="129857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445" y="3357245"/>
            <a:ext cx="471741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148330"/>
            <a:ext cx="253365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2493010"/>
            <a:ext cx="471741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6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493010"/>
            <a:ext cx="5596255" cy="41205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05" y="940155"/>
            <a:ext cx="11340000" cy="3435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3538" y="1350467"/>
            <a:ext cx="2218488" cy="51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9785" y="1350467"/>
            <a:ext cx="2856423" cy="51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2565" y="2209165"/>
            <a:ext cx="25336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6965" y="2372360"/>
            <a:ext cx="252666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319" y="3402027"/>
            <a:ext cx="609370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1630" y="3285490"/>
            <a:ext cx="23164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02631" y="3392485"/>
            <a:ext cx="1647204" cy="49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325" y="4077335"/>
            <a:ext cx="372364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1462743"/>
            <a:ext cx="2266095" cy="51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1472293"/>
            <a:ext cx="2275617" cy="47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2465467"/>
            <a:ext cx="1066397" cy="51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2421255"/>
            <a:ext cx="372364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4502117"/>
            <a:ext cx="3065894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5512235"/>
            <a:ext cx="2247052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2277110"/>
            <a:ext cx="5862955" cy="429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348865"/>
            <a:ext cx="3477895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5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061210"/>
            <a:ext cx="7733030" cy="42748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360045" y="1224280"/>
            <a:ext cx="4151675" cy="285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1319469"/>
            <a:ext cx="2228010" cy="51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2204720"/>
            <a:ext cx="30683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362527"/>
            <a:ext cx="1085440" cy="46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980440"/>
            <a:ext cx="3477895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70" y="689965"/>
            <a:ext cx="11340000" cy="303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6605" y="1845310"/>
            <a:ext cx="168973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210" y="1845310"/>
            <a:ext cx="33280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7880" y="2960178"/>
            <a:ext cx="2723123" cy="5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853055"/>
            <a:ext cx="3477895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00" y="110208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9655" y="1356995"/>
            <a:ext cx="30607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9415" y="2155190"/>
            <a:ext cx="320992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1077" y="3374039"/>
            <a:ext cx="1075919" cy="52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019425"/>
            <a:ext cx="3477895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1643616"/>
            <a:ext cx="485591" cy="4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075" y="1653153"/>
            <a:ext cx="504635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061210"/>
            <a:ext cx="7733030" cy="427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2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875" y="1269365"/>
            <a:ext cx="11214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1232535"/>
            <a:ext cx="133159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1738" y="2415602"/>
            <a:ext cx="1104483" cy="4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387004"/>
            <a:ext cx="1085440" cy="5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59125" y="3272155"/>
            <a:ext cx="18624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4580" y="3213100"/>
            <a:ext cx="153098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5340" y="5227785"/>
            <a:ext cx="504634" cy="4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78035" y="5265916"/>
            <a:ext cx="1094962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82205" y="5218430"/>
            <a:ext cx="10852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bldLvl="0" animBg="1"/>
      <p:bldP spid="13" grpId="0" bldLvl="0" animBg="1"/>
      <p:bldP spid="15" grpId="0" animBg="1"/>
      <p:bldP spid="16" grpId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83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112010"/>
            <a:ext cx="559562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1340000" cy="3080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7260" y="1613535"/>
            <a:ext cx="125158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6699" y="1836707"/>
            <a:ext cx="1018790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8487" y="1836707"/>
            <a:ext cx="1018790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7354" y="2828723"/>
            <a:ext cx="514156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3072" y="2828723"/>
            <a:ext cx="1018790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4435" y="2571115"/>
            <a:ext cx="1370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54734" y="2809646"/>
            <a:ext cx="1037833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544570"/>
            <a:ext cx="4345305" cy="305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272949"/>
            <a:ext cx="485591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425" y="3111500"/>
            <a:ext cx="127444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2781300"/>
            <a:ext cx="559562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33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988540"/>
            <a:ext cx="11340000" cy="10948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061210"/>
            <a:ext cx="559562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1414763"/>
            <a:ext cx="1037833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7225" y="2091690"/>
            <a:ext cx="17151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515" y="2990215"/>
            <a:ext cx="16459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949" y="4114059"/>
            <a:ext cx="1047355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97225" y="4838700"/>
            <a:ext cx="17151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67959" y="5964461"/>
            <a:ext cx="1056876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1125220"/>
            <a:ext cx="559562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2025-01-10T07:25:07Z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