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7" r:id="rId5"/>
    <p:sldId id="346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1" r:id="rId18"/>
    <p:sldId id="330" r:id="rId19"/>
    <p:sldId id="329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" y="2071370"/>
            <a:ext cx="12134850" cy="2714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78330"/>
            <a:ext cx="11340000" cy="3994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7909" y="3408724"/>
            <a:ext cx="352292" cy="40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765175"/>
            <a:ext cx="3207385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7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529585"/>
            <a:ext cx="371334" cy="40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4395" y="3830955"/>
            <a:ext cx="2823845" cy="2884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0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453310"/>
            <a:ext cx="380856" cy="39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2925445"/>
            <a:ext cx="2823845" cy="2884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2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271702"/>
            <a:ext cx="428463" cy="40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39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64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933190"/>
            <a:ext cx="5104765" cy="24752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460" y="4077335"/>
            <a:ext cx="6597015" cy="21666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9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1366917"/>
            <a:ext cx="380856" cy="40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280" y="1988820"/>
            <a:ext cx="5104765" cy="24752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080" y="4509135"/>
            <a:ext cx="6597015" cy="216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0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347852"/>
            <a:ext cx="437984" cy="40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4077335"/>
            <a:ext cx="5104765" cy="24752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4221480"/>
            <a:ext cx="6597015" cy="216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77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2925445"/>
            <a:ext cx="7527290" cy="390271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3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2216" y="3407347"/>
            <a:ext cx="3370579" cy="50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530" y="4217670"/>
            <a:ext cx="4971415" cy="25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66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83173" y="3052817"/>
            <a:ext cx="780755" cy="36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05088" y="3052817"/>
            <a:ext cx="1190176" cy="34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942" y="3710049"/>
            <a:ext cx="380856" cy="35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2166" y="3710049"/>
            <a:ext cx="1190176" cy="35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00650"/>
            <a:ext cx="11340000" cy="125913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224937" y="5034195"/>
            <a:ext cx="1609118" cy="32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1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5245735"/>
            <a:ext cx="96545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9035" y="6131560"/>
            <a:ext cx="1006221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28700"/>
            <a:ext cx="104785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4225" y="5345430"/>
            <a:ext cx="926782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5335" y="6182360"/>
            <a:ext cx="287972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9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4156" y="2062999"/>
            <a:ext cx="752191" cy="352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76977" y="2072533"/>
            <a:ext cx="1523425" cy="352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0554" y="2720851"/>
            <a:ext cx="771234" cy="352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96423" y="2730385"/>
            <a:ext cx="771235" cy="324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11687" y="3388236"/>
            <a:ext cx="1171133" cy="333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62619" y="3388236"/>
            <a:ext cx="780754" cy="34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3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2421255"/>
            <a:ext cx="9585325" cy="4001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8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405760"/>
            <a:ext cx="323727" cy="28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141345"/>
            <a:ext cx="8276590" cy="3455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86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1366917"/>
            <a:ext cx="257078" cy="27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2853055"/>
            <a:ext cx="8276590" cy="3455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83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722" y="1395714"/>
            <a:ext cx="276120" cy="2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3122295"/>
            <a:ext cx="8276590" cy="3455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6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539249"/>
            <a:ext cx="380856" cy="39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717290"/>
            <a:ext cx="7380605" cy="3081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99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2205355"/>
            <a:ext cx="3609340" cy="36874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2025-01-10T03:29:21Z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