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5" r:id="rId7"/>
    <p:sldId id="354" r:id="rId8"/>
    <p:sldId id="353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39" r:id="rId18"/>
    <p:sldId id="338" r:id="rId19"/>
    <p:sldId id="337" r:id="rId20"/>
    <p:sldId id="394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725" y="3057525"/>
            <a:ext cx="123634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54213"/>
            <a:ext cx="342769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34352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1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96200"/>
            <a:ext cx="361812" cy="40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313055"/>
            <a:ext cx="4434840" cy="268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" y="332740"/>
            <a:ext cx="10343515" cy="4246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437380"/>
            <a:ext cx="4044950" cy="2451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21480"/>
            <a:ext cx="5796915" cy="27819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10074"/>
            <a:ext cx="380856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2708910"/>
            <a:ext cx="404495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620750"/>
            <a:ext cx="100048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8321" y="1932222"/>
            <a:ext cx="386416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2997200"/>
            <a:ext cx="609981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7"/>
          <a:stretch>
            <a:fillRect/>
          </a:stretch>
        </p:blipFill>
        <p:spPr>
          <a:xfrm>
            <a:off x="911860" y="836930"/>
            <a:ext cx="10932160" cy="2952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429000"/>
            <a:ext cx="5888355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/>
          <a:stretch>
            <a:fillRect/>
          </a:stretch>
        </p:blipFill>
        <p:spPr>
          <a:xfrm>
            <a:off x="1127760" y="873405"/>
            <a:ext cx="10932160" cy="2915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781300"/>
            <a:ext cx="5888355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8816" y="2932518"/>
            <a:ext cx="1618639" cy="36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552929"/>
            <a:ext cx="1551989" cy="36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39590"/>
            <a:ext cx="11340000" cy="18475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11637" y="4182443"/>
            <a:ext cx="799798" cy="3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4820522"/>
            <a:ext cx="799798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1889" y="4791951"/>
            <a:ext cx="1618639" cy="3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8589" y="4801475"/>
            <a:ext cx="799798" cy="35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511942"/>
            <a:ext cx="428463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29215"/>
            <a:ext cx="342769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672691"/>
            <a:ext cx="428463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6406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5676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7204" y="1500288"/>
            <a:ext cx="1114004" cy="4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2297430"/>
            <a:ext cx="468439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213100"/>
            <a:ext cx="6298565" cy="369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5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5113" y="2567901"/>
            <a:ext cx="3732392" cy="5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4845862"/>
            <a:ext cx="342770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12775"/>
            <a:ext cx="10671175" cy="649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140" y="2807335"/>
            <a:ext cx="63963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1995" y="3860800"/>
            <a:ext cx="94291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91995" y="4817110"/>
            <a:ext cx="953389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03120" y="5876925"/>
            <a:ext cx="40436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05960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1771" y="1967508"/>
            <a:ext cx="320282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1997309"/>
            <a:ext cx="1647204" cy="36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2006856"/>
            <a:ext cx="1637683" cy="35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2627413"/>
            <a:ext cx="780755" cy="34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257516"/>
            <a:ext cx="742670" cy="32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3858979"/>
            <a:ext cx="799798" cy="35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3260" y="3745230"/>
            <a:ext cx="35433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>
            <a:fillRect/>
          </a:stretch>
        </p:blipFill>
        <p:spPr>
          <a:xfrm>
            <a:off x="767715" y="4221480"/>
            <a:ext cx="5616575" cy="2460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4293235"/>
            <a:ext cx="448437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043600"/>
            <a:ext cx="285642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1125220"/>
            <a:ext cx="39490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17290"/>
            <a:ext cx="5233035" cy="291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531291"/>
            <a:ext cx="285642" cy="2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1772920"/>
            <a:ext cx="4498340" cy="436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772920"/>
            <a:ext cx="2926080" cy="404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60045" y="1224280"/>
            <a:ext cx="7320325" cy="184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671581"/>
            <a:ext cx="276120" cy="27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980440"/>
            <a:ext cx="2926080" cy="4045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072130"/>
            <a:ext cx="82867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284855"/>
            <a:ext cx="7450455" cy="3611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4730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797" y="2003347"/>
            <a:ext cx="342945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3068955"/>
            <a:ext cx="7450455" cy="361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