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4" r:id="rId5"/>
    <p:sldId id="362" r:id="rId6"/>
    <p:sldId id="361" r:id="rId7"/>
    <p:sldId id="360" r:id="rId8"/>
    <p:sldId id="358" r:id="rId9"/>
    <p:sldId id="355" r:id="rId10"/>
    <p:sldId id="354" r:id="rId11"/>
    <p:sldId id="353" r:id="rId12"/>
    <p:sldId id="352" r:id="rId13"/>
    <p:sldId id="350" r:id="rId14"/>
    <p:sldId id="349" r:id="rId15"/>
    <p:sldId id="347" r:id="rId16"/>
    <p:sldId id="346" r:id="rId17"/>
    <p:sldId id="345" r:id="rId18"/>
    <p:sldId id="343" r:id="rId19"/>
    <p:sldId id="342" r:id="rId20"/>
    <p:sldId id="341" r:id="rId21"/>
    <p:sldId id="339" r:id="rId22"/>
    <p:sldId id="338" r:id="rId23"/>
    <p:sldId id="337" r:id="rId24"/>
    <p:sldId id="336" r:id="rId25"/>
    <p:sldId id="335" r:id="rId26"/>
    <p:sldId id="334" r:id="rId27"/>
    <p:sldId id="332" r:id="rId28"/>
    <p:sldId id="331" r:id="rId29"/>
    <p:sldId id="330" r:id="rId30"/>
    <p:sldId id="328" r:id="rId31"/>
    <p:sldId id="326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6175" y="2895600"/>
            <a:ext cx="481965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4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423965"/>
            <a:ext cx="437984" cy="39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75" y="896340"/>
            <a:ext cx="11340000" cy="21921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068955"/>
            <a:ext cx="5393690" cy="36957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2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452817"/>
            <a:ext cx="342769" cy="39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8905" y="3723640"/>
            <a:ext cx="4491355" cy="3077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1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348923"/>
            <a:ext cx="371335" cy="40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004665"/>
            <a:ext cx="11340000" cy="279017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2853055"/>
            <a:ext cx="5048250" cy="345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492945"/>
            <a:ext cx="437984" cy="40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340000" cy="57876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0" y="45085"/>
            <a:ext cx="3401060" cy="23577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56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5" y="4220845"/>
            <a:ext cx="3401060" cy="23577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4594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224946"/>
            <a:ext cx="342770" cy="4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4617720"/>
            <a:ext cx="3231515" cy="224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814800"/>
            <a:ext cx="11340000" cy="207302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1052830"/>
            <a:ext cx="3865880" cy="26803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81509"/>
            <a:ext cx="371334" cy="40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005300"/>
            <a:ext cx="11340000" cy="2911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86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21309" y="3044282"/>
            <a:ext cx="752191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0075" y="3053812"/>
            <a:ext cx="733148" cy="3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95365" y="3044282"/>
            <a:ext cx="380856" cy="35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984" y="3711401"/>
            <a:ext cx="361813" cy="3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02216" y="3701871"/>
            <a:ext cx="695062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9319" y="4359460"/>
            <a:ext cx="771234" cy="35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20654" y="4359460"/>
            <a:ext cx="1590075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67455" y="4368990"/>
            <a:ext cx="752192" cy="35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50176" y="5026579"/>
            <a:ext cx="742670" cy="35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59"/>
          <a:stretch>
            <a:fillRect/>
          </a:stretch>
        </p:blipFill>
        <p:spPr>
          <a:xfrm>
            <a:off x="1487805" y="836295"/>
            <a:ext cx="5400085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2132330"/>
            <a:ext cx="436245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00417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8812" y="3045748"/>
            <a:ext cx="303531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11190" y="1097915"/>
            <a:ext cx="50812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3860800"/>
            <a:ext cx="260159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3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425639"/>
            <a:ext cx="437984" cy="39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741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92785"/>
            <a:ext cx="10494010" cy="61582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82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2277110"/>
            <a:ext cx="6958330" cy="440753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2644631"/>
            <a:ext cx="2361309" cy="56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9700" y="3501390"/>
            <a:ext cx="187452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97178" y="4713604"/>
            <a:ext cx="2313702" cy="53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3357245"/>
            <a:ext cx="4262755" cy="270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7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1057" y="1510158"/>
            <a:ext cx="1152090" cy="55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5944" y="2568943"/>
            <a:ext cx="2466045" cy="52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9773" y="4686515"/>
            <a:ext cx="1047355" cy="40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4077335"/>
            <a:ext cx="4262755" cy="270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81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5710" y="3521710"/>
            <a:ext cx="103422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5235" y="4484370"/>
            <a:ext cx="105346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45235" y="5418455"/>
            <a:ext cx="687895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25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01750" y="3501390"/>
            <a:ext cx="1036066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5012" y="4542114"/>
            <a:ext cx="3380100" cy="4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1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0730" y="1395635"/>
            <a:ext cx="723627" cy="33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1183" y="1414706"/>
            <a:ext cx="771234" cy="33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0554" y="2072641"/>
            <a:ext cx="1218740" cy="31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7103" y="2101247"/>
            <a:ext cx="723627" cy="2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1410" y="3369442"/>
            <a:ext cx="1504382" cy="36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96725" y="3369442"/>
            <a:ext cx="1542468" cy="36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855440"/>
            <a:ext cx="11340000" cy="140642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600071" y="4046789"/>
            <a:ext cx="1180654" cy="31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32514" y="4046789"/>
            <a:ext cx="399899" cy="30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4177" y="4687812"/>
            <a:ext cx="752191" cy="36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1255" y="4716514"/>
            <a:ext cx="1171133" cy="30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85562" y="4697379"/>
            <a:ext cx="714105" cy="31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4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54760" y="3520440"/>
            <a:ext cx="731774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6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4433" y="1976881"/>
            <a:ext cx="809319" cy="35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5365" y="1976881"/>
            <a:ext cx="780755" cy="33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1133" y="2634462"/>
            <a:ext cx="1161612" cy="34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76322" y="3311102"/>
            <a:ext cx="390377" cy="28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420" y="3968683"/>
            <a:ext cx="390377" cy="30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5037" y="3949623"/>
            <a:ext cx="771234" cy="35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20201" y="4607203"/>
            <a:ext cx="714105" cy="35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1612" y="1347918"/>
            <a:ext cx="1171133" cy="33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2921" y="2005641"/>
            <a:ext cx="742670" cy="34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6775" y="2015173"/>
            <a:ext cx="771234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2267" y="2663364"/>
            <a:ext cx="818841" cy="33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7002" y="2672896"/>
            <a:ext cx="1199697" cy="314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848" y="3330619"/>
            <a:ext cx="380856" cy="34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73602" y="3330619"/>
            <a:ext cx="1123526" cy="33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25491" y="3321087"/>
            <a:ext cx="1847153" cy="352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49269" y="3988342"/>
            <a:ext cx="1494861" cy="33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8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1662" y="2035546"/>
            <a:ext cx="1171133" cy="31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4559" y="2675236"/>
            <a:ext cx="1532947" cy="35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62020"/>
            <a:ext cx="11340000" cy="20152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21612" y="3992943"/>
            <a:ext cx="2675516" cy="3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501" y="4002494"/>
            <a:ext cx="1513903" cy="32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05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2457450"/>
            <a:ext cx="6692265" cy="3522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3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376795"/>
            <a:ext cx="437984" cy="40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068955"/>
            <a:ext cx="6397625" cy="336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8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472010"/>
            <a:ext cx="342769" cy="40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815" y="3717290"/>
            <a:ext cx="6397625" cy="336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2025-01-10T06:54:03Z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