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2" r:id="rId4"/>
    <p:sldId id="368" r:id="rId5"/>
    <p:sldId id="367" r:id="rId6"/>
    <p:sldId id="366" r:id="rId7"/>
    <p:sldId id="365" r:id="rId8"/>
    <p:sldId id="363" r:id="rId9"/>
    <p:sldId id="362" r:id="rId10"/>
    <p:sldId id="361" r:id="rId11"/>
    <p:sldId id="360" r:id="rId12"/>
    <p:sldId id="359" r:id="rId13"/>
    <p:sldId id="358" r:id="rId14"/>
    <p:sldId id="357" r:id="rId15"/>
    <p:sldId id="356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6" r:id="rId24"/>
    <p:sldId id="345" r:id="rId25"/>
    <p:sldId id="343" r:id="rId26"/>
    <p:sldId id="342" r:id="rId27"/>
    <p:sldId id="341" r:id="rId28"/>
    <p:sldId id="340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1" r:id="rId37"/>
    <p:sldId id="330" r:id="rId38"/>
    <p:sldId id="328" r:id="rId39"/>
    <p:sldId id="327" r:id="rId40"/>
    <p:sldId id="326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2351405" y="2980055"/>
            <a:ext cx="7463835" cy="897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9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509889"/>
            <a:ext cx="304685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50"/>
          <a:stretch>
            <a:fillRect/>
          </a:stretch>
        </p:blipFill>
        <p:spPr>
          <a:xfrm>
            <a:off x="2423160" y="4940935"/>
            <a:ext cx="8836025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2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500405"/>
            <a:ext cx="285643" cy="3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193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43427"/>
            <a:ext cx="304685" cy="31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7"/>
          <a:stretch>
            <a:fillRect/>
          </a:stretch>
        </p:blipFill>
        <p:spPr>
          <a:xfrm>
            <a:off x="551180" y="3501035"/>
            <a:ext cx="11339830" cy="23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62416"/>
            <a:ext cx="314206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7"/>
          <a:stretch>
            <a:fillRect/>
          </a:stretch>
        </p:blipFill>
        <p:spPr>
          <a:xfrm>
            <a:off x="551180" y="3501035"/>
            <a:ext cx="11339830" cy="23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2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90936"/>
            <a:ext cx="361813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7"/>
          <a:stretch>
            <a:fillRect/>
          </a:stretch>
        </p:blipFill>
        <p:spPr>
          <a:xfrm>
            <a:off x="551180" y="3501035"/>
            <a:ext cx="11339830" cy="23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7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290755"/>
            <a:ext cx="361813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500417"/>
            <a:ext cx="285642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3008445"/>
            <a:ext cx="304685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7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88540"/>
            <a:ext cx="11340000" cy="1426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2708630"/>
            <a:ext cx="11340000" cy="37380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71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3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24761"/>
            <a:ext cx="352292" cy="31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0"/>
          <a:stretch>
            <a:fillRect/>
          </a:stretch>
        </p:blipFill>
        <p:spPr>
          <a:xfrm>
            <a:off x="2338705" y="3500755"/>
            <a:ext cx="8035290" cy="2993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385912"/>
            <a:ext cx="304685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2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625" y="3500755"/>
            <a:ext cx="8836025" cy="30378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2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492046"/>
            <a:ext cx="428463" cy="30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2795" y="1606922"/>
            <a:ext cx="409420" cy="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2200453"/>
            <a:ext cx="447506" cy="37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625" y="2924810"/>
            <a:ext cx="8836025" cy="303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1452813"/>
            <a:ext cx="856926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2167854"/>
            <a:ext cx="1742418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317" y="3664675"/>
            <a:ext cx="875969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4242435"/>
            <a:ext cx="48831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081901"/>
            <a:ext cx="371335" cy="36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2632075"/>
            <a:ext cx="504507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76" y="3549866"/>
            <a:ext cx="2608866" cy="4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143" y="5084556"/>
            <a:ext cx="542720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3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15" y="2060295"/>
            <a:ext cx="11340000" cy="42107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9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200" y="1306830"/>
            <a:ext cx="8502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1357866"/>
            <a:ext cx="1342518" cy="37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4408" y="2151503"/>
            <a:ext cx="875969" cy="40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2564485"/>
            <a:ext cx="11340000" cy="421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1217275" cy="6284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4915" y="2889250"/>
            <a:ext cx="146812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34051"/>
            <a:ext cx="314206" cy="31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3429000"/>
            <a:ext cx="9083675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2348767"/>
            <a:ext cx="856926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3130384"/>
            <a:ext cx="847405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43" y="4731747"/>
            <a:ext cx="3522921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532429"/>
            <a:ext cx="5636675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896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385973"/>
            <a:ext cx="380856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195839"/>
            <a:ext cx="1275869" cy="3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2996177"/>
            <a:ext cx="2123275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796515"/>
            <a:ext cx="2132795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0251" y="4596853"/>
            <a:ext cx="895012" cy="37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/>
          <a:stretch>
            <a:fillRect/>
          </a:stretch>
        </p:blipFill>
        <p:spPr>
          <a:xfrm>
            <a:off x="5591810" y="4246880"/>
            <a:ext cx="635000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263032"/>
            <a:ext cx="847405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2253500"/>
            <a:ext cx="1751939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97" y="3854945"/>
            <a:ext cx="875969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3845413"/>
            <a:ext cx="1294911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/>
          <a:stretch>
            <a:fillRect/>
          </a:stretch>
        </p:blipFill>
        <p:spPr>
          <a:xfrm>
            <a:off x="2639060" y="4350385"/>
            <a:ext cx="635000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2053518"/>
            <a:ext cx="1713853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015" y="2063053"/>
            <a:ext cx="466549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1561" y="2825828"/>
            <a:ext cx="1799546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/>
          <a:stretch>
            <a:fillRect/>
          </a:stretch>
        </p:blipFill>
        <p:spPr>
          <a:xfrm>
            <a:off x="2567305" y="3717290"/>
            <a:ext cx="635000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70330"/>
            <a:ext cx="11340000" cy="3950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1343" y="2158168"/>
            <a:ext cx="304685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8598" y="3704043"/>
            <a:ext cx="923576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3308" y="3704043"/>
            <a:ext cx="1790025" cy="4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/>
          <a:stretch>
            <a:fillRect/>
          </a:stretch>
        </p:blipFill>
        <p:spPr>
          <a:xfrm>
            <a:off x="4511675" y="4293235"/>
            <a:ext cx="635000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66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2277110"/>
            <a:ext cx="7550785" cy="338709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2545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1341149"/>
            <a:ext cx="352292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2896" y="1303014"/>
            <a:ext cx="809319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2094323"/>
            <a:ext cx="875969" cy="36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2885632"/>
            <a:ext cx="1247304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510" y="3357245"/>
            <a:ext cx="7550785" cy="338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2130083"/>
            <a:ext cx="875969" cy="4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921714"/>
            <a:ext cx="1313954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1209" y="3713345"/>
            <a:ext cx="1694811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808" y="3732421"/>
            <a:ext cx="780755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4220845"/>
            <a:ext cx="5927725" cy="265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1348024"/>
            <a:ext cx="1751939" cy="3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919" y="2950802"/>
            <a:ext cx="1275869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5919" y="3723570"/>
            <a:ext cx="856926" cy="3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3752191"/>
            <a:ext cx="847405" cy="3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9848" y="4524959"/>
            <a:ext cx="2437482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5316807"/>
            <a:ext cx="856926" cy="38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2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72423"/>
            <a:ext cx="304685" cy="31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3429000"/>
            <a:ext cx="9083675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33740"/>
            <a:ext cx="285643" cy="3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09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2060295"/>
            <a:ext cx="11340000" cy="391587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33490"/>
            <a:ext cx="314206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357245"/>
            <a:ext cx="973582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52543"/>
            <a:ext cx="285643" cy="31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357245"/>
            <a:ext cx="973582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4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2025-01-10T02:17:06Z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