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02" r:id="rId3"/>
    <p:sldId id="324" r:id="rId4"/>
    <p:sldId id="366" r:id="rId5"/>
    <p:sldId id="365" r:id="rId6"/>
    <p:sldId id="363" r:id="rId7"/>
    <p:sldId id="362" r:id="rId8"/>
    <p:sldId id="360" r:id="rId9"/>
    <p:sldId id="355" r:id="rId10"/>
    <p:sldId id="354" r:id="rId11"/>
    <p:sldId id="353" r:id="rId12"/>
    <p:sldId id="352" r:id="rId13"/>
    <p:sldId id="351" r:id="rId14"/>
    <p:sldId id="349" r:id="rId15"/>
    <p:sldId id="348" r:id="rId16"/>
    <p:sldId id="346" r:id="rId17"/>
    <p:sldId id="345" r:id="rId18"/>
    <p:sldId id="343" r:id="rId19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1"/>
        <p:guide pos="38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3009900"/>
            <a:ext cx="93154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8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481519"/>
            <a:ext cx="342769" cy="4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170" y="2564765"/>
            <a:ext cx="6235065" cy="3408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388142"/>
            <a:ext cx="371334" cy="40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315" y="2997200"/>
            <a:ext cx="6235065" cy="3408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10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925445"/>
            <a:ext cx="7850505" cy="37217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0" y="1511655"/>
            <a:ext cx="11340000" cy="4313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9188" y="1625923"/>
            <a:ext cx="428463" cy="39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2860" y="2132965"/>
            <a:ext cx="6557645" cy="310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18895"/>
            <a:ext cx="11340000" cy="183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270498"/>
            <a:ext cx="371334" cy="39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2853055"/>
            <a:ext cx="10350500" cy="398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5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38845"/>
            <a:ext cx="371334" cy="40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70" y="2348865"/>
            <a:ext cx="6557645" cy="310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0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80" y="3141345"/>
            <a:ext cx="6262370" cy="34442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092555"/>
            <a:ext cx="11340000" cy="2823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1419" y="1311971"/>
            <a:ext cx="342770" cy="40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573145"/>
            <a:ext cx="6022340" cy="3312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9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319901"/>
            <a:ext cx="437984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63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71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44937" y="2313890"/>
            <a:ext cx="790277" cy="305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0100" y="2323450"/>
            <a:ext cx="1532947" cy="32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8720"/>
            <a:ext cx="11340000" cy="13422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578236" y="3610887"/>
            <a:ext cx="2009017" cy="33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0277" y="4301205"/>
            <a:ext cx="380856" cy="27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73652" y="4262854"/>
            <a:ext cx="409420" cy="33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35113" y="4262854"/>
            <a:ext cx="761712" cy="35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5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453690"/>
            <a:ext cx="437984" cy="40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6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444352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82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6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473659"/>
            <a:ext cx="371335" cy="40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1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433546"/>
            <a:ext cx="380856" cy="39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909320"/>
            <a:ext cx="9693910" cy="5968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80" y="620395"/>
            <a:ext cx="5724525" cy="178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4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454138"/>
            <a:ext cx="371335" cy="40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9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330201"/>
            <a:ext cx="342770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3861435"/>
            <a:ext cx="5724525" cy="178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619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102769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9949" y="2033606"/>
            <a:ext cx="1513904" cy="33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7204" y="2690816"/>
            <a:ext cx="780755" cy="34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9622" y="2700341"/>
            <a:ext cx="790277" cy="34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1511" y="2709865"/>
            <a:ext cx="761712" cy="31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57581" y="3376600"/>
            <a:ext cx="790278" cy="29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7506" y="4005236"/>
            <a:ext cx="1513904" cy="36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030" y="476605"/>
            <a:ext cx="11340000" cy="4717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9815" y="1706021"/>
            <a:ext cx="2780251" cy="47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3871" y="2630467"/>
            <a:ext cx="2237531" cy="51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53014" y="4517478"/>
            <a:ext cx="1590075" cy="48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9"/>
          <a:stretch>
            <a:fillRect/>
          </a:stretch>
        </p:blipFill>
        <p:spPr>
          <a:xfrm>
            <a:off x="7896225" y="4437380"/>
            <a:ext cx="4634865" cy="2042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35" y="719810"/>
            <a:ext cx="11340000" cy="4795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567" y="1949789"/>
            <a:ext cx="371335" cy="4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9"/>
          <a:stretch>
            <a:fillRect/>
          </a:stretch>
        </p:blipFill>
        <p:spPr>
          <a:xfrm>
            <a:off x="7320280" y="4437380"/>
            <a:ext cx="4634865" cy="2042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7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9"/>
          <a:stretch>
            <a:fillRect/>
          </a:stretch>
        </p:blipFill>
        <p:spPr>
          <a:xfrm>
            <a:off x="3792220" y="3933190"/>
            <a:ext cx="5560695" cy="24511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4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5415" y="2300291"/>
            <a:ext cx="1037833" cy="51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9"/>
          <a:stretch>
            <a:fillRect/>
          </a:stretch>
        </p:blipFill>
        <p:spPr>
          <a:xfrm>
            <a:off x="3215640" y="3141345"/>
            <a:ext cx="6122035" cy="269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25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650" y="3215640"/>
            <a:ext cx="75920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7435" y="4098925"/>
            <a:ext cx="852233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1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561" y="1395765"/>
            <a:ext cx="818841" cy="362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4256" y="2741261"/>
            <a:ext cx="771234" cy="31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4030" y="3390153"/>
            <a:ext cx="1152090" cy="33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08855"/>
            <a:ext cx="11340000" cy="1269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958589" y="4680599"/>
            <a:ext cx="1161612" cy="36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1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2110135"/>
            <a:ext cx="790277" cy="36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9093" y="2119663"/>
            <a:ext cx="714105" cy="33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9722" y="2777118"/>
            <a:ext cx="1913804" cy="33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8387" y="3472686"/>
            <a:ext cx="238035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9823" y="4759011"/>
            <a:ext cx="771235" cy="352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4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54408" y="2063177"/>
            <a:ext cx="1885239" cy="35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3350" y="2711633"/>
            <a:ext cx="1504382" cy="36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196" y="2730705"/>
            <a:ext cx="790277" cy="3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8765"/>
            <a:ext cx="11340000" cy="199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785944" y="4037320"/>
            <a:ext cx="771234" cy="32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763" y="4687387"/>
            <a:ext cx="761712" cy="344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12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025140"/>
            <a:ext cx="7788275" cy="5613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945" y="2061210"/>
            <a:ext cx="7365365" cy="402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1610"/>
            <a:ext cx="11340000" cy="4319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209958"/>
            <a:ext cx="380856" cy="40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80" y="3501390"/>
            <a:ext cx="6235065" cy="3408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35" y="2277110"/>
            <a:ext cx="6235065" cy="34080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2025-01-10T03:54:30Z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