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9" r:id="rId10"/>
    <p:sldId id="340" r:id="rId11"/>
    <p:sldId id="339" r:id="rId12"/>
    <p:sldId id="338" r:id="rId13"/>
    <p:sldId id="337" r:id="rId14"/>
    <p:sldId id="335" r:id="rId15"/>
    <p:sldId id="333" r:id="rId16"/>
    <p:sldId id="332" r:id="rId17"/>
    <p:sldId id="331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960" y="1772920"/>
            <a:ext cx="10824845" cy="9417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3284855"/>
            <a:ext cx="9106535" cy="21736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2403195"/>
            <a:ext cx="11340000" cy="44544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2920" y="5321930"/>
            <a:ext cx="428463" cy="391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8330" y="2132965"/>
            <a:ext cx="5005070" cy="2520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70" y="404495"/>
            <a:ext cx="3025775" cy="4678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64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1481522"/>
            <a:ext cx="371335" cy="391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2940" y="2493010"/>
            <a:ext cx="2520950" cy="3898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1660525"/>
            <a:ext cx="10766425" cy="51974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6315" y="189230"/>
            <a:ext cx="3846195" cy="270192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09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3363611"/>
            <a:ext cx="333249" cy="39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040" y="3717010"/>
            <a:ext cx="11340000" cy="29328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90" y="1844395"/>
            <a:ext cx="11340000" cy="3580758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1990" y="1412875"/>
            <a:ext cx="8756015" cy="226504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8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415069"/>
            <a:ext cx="342770" cy="39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3625"/>
            <a:ext cx="11340000" cy="24020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3068955"/>
            <a:ext cx="6139815" cy="3599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1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72040" y="1462556"/>
            <a:ext cx="476070" cy="438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59647" y="3285131"/>
            <a:ext cx="495113" cy="381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2997200"/>
            <a:ext cx="6139815" cy="3599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65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9647" y="2410453"/>
            <a:ext cx="1085440" cy="420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110" y="2410460"/>
            <a:ext cx="6139815" cy="3599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0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38740" y="1414754"/>
            <a:ext cx="561762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01690" y="2190750"/>
            <a:ext cx="189611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97732" y="3245995"/>
            <a:ext cx="457027" cy="419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63130" y="3082925"/>
            <a:ext cx="129413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40610" y="3993515"/>
            <a:ext cx="1224280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34458" y="4152077"/>
            <a:ext cx="1094961" cy="44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025994" y="5039085"/>
            <a:ext cx="1066397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9" grpId="0" bldLvl="0" animBg="1"/>
      <p:bldP spid="12" grpId="0" bldLvl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644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96070" y="3063215"/>
            <a:ext cx="352291" cy="304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40453" y="3711228"/>
            <a:ext cx="361813" cy="266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63476" y="4321123"/>
            <a:ext cx="799798" cy="343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67355" y="4330653"/>
            <a:ext cx="1161612" cy="333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59798" y="4959607"/>
            <a:ext cx="771234" cy="36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5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43324" y="2349777"/>
            <a:ext cx="437984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2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8560" y="3265805"/>
            <a:ext cx="1035685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7610" y="4114800"/>
            <a:ext cx="1034161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88085" y="4973320"/>
            <a:ext cx="548703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47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11335" y="1290732"/>
            <a:ext cx="742670" cy="343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62972" y="1281199"/>
            <a:ext cx="752192" cy="362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24130" y="1300265"/>
            <a:ext cx="790277" cy="314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02216" y="1919923"/>
            <a:ext cx="1133047" cy="343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30025" y="1919923"/>
            <a:ext cx="1161612" cy="343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14811" y="1919923"/>
            <a:ext cx="1561511" cy="343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24175" y="2496185"/>
            <a:ext cx="1349375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468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25793" y="1929970"/>
            <a:ext cx="1399647" cy="286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21410" y="2540538"/>
            <a:ext cx="1523425" cy="333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7"/>
          <a:stretch>
            <a:fillRect/>
          </a:stretch>
        </p:blipFill>
        <p:spPr>
          <a:xfrm>
            <a:off x="360045" y="1224280"/>
            <a:ext cx="5736000" cy="43846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215919" y="5198589"/>
            <a:ext cx="295163" cy="28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277110"/>
            <a:ext cx="5118735" cy="4071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58"/>
          <a:stretch>
            <a:fillRect/>
          </a:stretch>
        </p:blipFill>
        <p:spPr>
          <a:xfrm>
            <a:off x="360045" y="1224280"/>
            <a:ext cx="5232445" cy="254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4245" y="908685"/>
            <a:ext cx="5118735" cy="407162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63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1481196"/>
            <a:ext cx="323727" cy="276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00201" y="2748125"/>
            <a:ext cx="257078" cy="285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4400550"/>
            <a:ext cx="3089275" cy="2457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9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81158" y="1368988"/>
            <a:ext cx="276121" cy="28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1746250"/>
            <a:ext cx="7829550" cy="1275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0"/>
          <a:stretch>
            <a:fillRect/>
          </a:stretch>
        </p:blipFill>
        <p:spPr>
          <a:xfrm>
            <a:off x="360045" y="1224280"/>
            <a:ext cx="6384335" cy="53473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380" y="692785"/>
            <a:ext cx="3943350" cy="6096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2025-01-10T02:34:45Z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