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0" r:id="rId5"/>
    <p:sldId id="369" r:id="rId6"/>
    <p:sldId id="368" r:id="rId7"/>
    <p:sldId id="367" r:id="rId8"/>
    <p:sldId id="365" r:id="rId9"/>
    <p:sldId id="363" r:id="rId10"/>
    <p:sldId id="362" r:id="rId11"/>
    <p:sldId id="360" r:id="rId12"/>
    <p:sldId id="359" r:id="rId13"/>
    <p:sldId id="358" r:id="rId14"/>
    <p:sldId id="357" r:id="rId15"/>
    <p:sldId id="356" r:id="rId16"/>
    <p:sldId id="355" r:id="rId17"/>
    <p:sldId id="354" r:id="rId18"/>
    <p:sldId id="352" r:id="rId19"/>
    <p:sldId id="351" r:id="rId20"/>
    <p:sldId id="350" r:id="rId21"/>
    <p:sldId id="349" r:id="rId22"/>
    <p:sldId id="347" r:id="rId23"/>
    <p:sldId id="345" r:id="rId24"/>
    <p:sldId id="344" r:id="rId25"/>
    <p:sldId id="343" r:id="rId26"/>
    <p:sldId id="342" r:id="rId27"/>
    <p:sldId id="341" r:id="rId28"/>
    <p:sldId id="339" r:id="rId29"/>
    <p:sldId id="338" r:id="rId30"/>
    <p:sldId id="337" r:id="rId31"/>
    <p:sldId id="335" r:id="rId32"/>
    <p:sldId id="334" r:id="rId33"/>
    <p:sldId id="332" r:id="rId34"/>
    <p:sldId id="331" r:id="rId35"/>
    <p:sldId id="330" r:id="rId36"/>
    <p:sldId id="329" r:id="rId37"/>
    <p:sldId id="328" r:id="rId38"/>
    <p:sldId id="327" r:id="rId39"/>
    <p:sldId id="326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914650"/>
            <a:ext cx="64770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0" y="3573500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2144" y="5004676"/>
            <a:ext cx="1114005" cy="45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8840" y="4698365"/>
            <a:ext cx="132524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5040" y="6033135"/>
            <a:ext cx="19050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2824" y="6197324"/>
            <a:ext cx="437984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764540"/>
            <a:ext cx="6072505" cy="323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813435"/>
            <a:ext cx="504825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509743"/>
            <a:ext cx="1133047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070" y="1510030"/>
            <a:ext cx="17773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2671769"/>
            <a:ext cx="1152090" cy="5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19385" y="2542540"/>
            <a:ext cx="11969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3871893"/>
            <a:ext cx="533198" cy="4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930" y="3573145"/>
            <a:ext cx="6072505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1634406"/>
            <a:ext cx="1114005" cy="47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1412875"/>
            <a:ext cx="256349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2865627"/>
            <a:ext cx="514156" cy="38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2503170"/>
            <a:ext cx="31711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3645535"/>
            <a:ext cx="278003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45" y="3501390"/>
            <a:ext cx="6072505" cy="32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1557591"/>
            <a:ext cx="1685289" cy="5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2729926"/>
            <a:ext cx="2180403" cy="4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4811" y="3892731"/>
            <a:ext cx="6112745" cy="5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509135"/>
            <a:ext cx="465836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1538345"/>
            <a:ext cx="2180404" cy="4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6372" y="1538345"/>
            <a:ext cx="504634" cy="5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719521"/>
            <a:ext cx="1123526" cy="5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2719521"/>
            <a:ext cx="1580554" cy="4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2885" y="3578225"/>
            <a:ext cx="31222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509135"/>
            <a:ext cx="465836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4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548031"/>
            <a:ext cx="2256574" cy="4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284855"/>
            <a:ext cx="546798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548995"/>
            <a:ext cx="11340000" cy="24456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853055"/>
            <a:ext cx="7348855" cy="37820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63955"/>
            <a:ext cx="11340000" cy="252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875" y="1236293"/>
            <a:ext cx="1056876" cy="50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7230" y="2205355"/>
            <a:ext cx="17526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0675" y="2131695"/>
            <a:ext cx="180403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068955"/>
            <a:ext cx="7348855" cy="378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577024"/>
            <a:ext cx="1009269" cy="4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2596081"/>
            <a:ext cx="1066397" cy="4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1586" y="2586552"/>
            <a:ext cx="495113" cy="4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758538"/>
            <a:ext cx="1675768" cy="4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141345"/>
            <a:ext cx="7348855" cy="378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10" y="476605"/>
            <a:ext cx="11040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449" y="885136"/>
            <a:ext cx="1585205" cy="49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3339" y="4283377"/>
            <a:ext cx="2827413" cy="51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2095" y="4311015"/>
            <a:ext cx="20421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881880"/>
            <a:ext cx="3912235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3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213100"/>
            <a:ext cx="5046345" cy="34905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11340000" cy="2198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708910"/>
            <a:ext cx="6031230" cy="3947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" y="961110"/>
            <a:ext cx="11340000" cy="2271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61" y="1371484"/>
            <a:ext cx="1085440" cy="41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9366" y="1333309"/>
            <a:ext cx="485591" cy="44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98" y="2497627"/>
            <a:ext cx="1056876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890" y="2179955"/>
            <a:ext cx="169926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1280" y="2516714"/>
            <a:ext cx="523677" cy="47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65" y="3401415"/>
            <a:ext cx="11340000" cy="12289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46779" y="3572898"/>
            <a:ext cx="1685289" cy="5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256915"/>
            <a:ext cx="5011420" cy="327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347928"/>
            <a:ext cx="1713853" cy="5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501419"/>
            <a:ext cx="561763" cy="4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2491886"/>
            <a:ext cx="1685289" cy="5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673976"/>
            <a:ext cx="571284" cy="4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136" y="3693042"/>
            <a:ext cx="1075919" cy="4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4325" y="4725670"/>
            <a:ext cx="30416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4365625"/>
            <a:ext cx="376428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575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00750" y="665480"/>
            <a:ext cx="26225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4129" y="2011170"/>
            <a:ext cx="1685289" cy="5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9595" y="3164478"/>
            <a:ext cx="2199445" cy="5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4850" y="4207510"/>
            <a:ext cx="31102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5013325"/>
            <a:ext cx="2747010" cy="179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00"/>
          <a:stretch>
            <a:fillRect/>
          </a:stretch>
        </p:blipFill>
        <p:spPr>
          <a:xfrm>
            <a:off x="1415415" y="404495"/>
            <a:ext cx="10687685" cy="2275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/>
          <a:stretch>
            <a:fillRect/>
          </a:stretch>
        </p:blipFill>
        <p:spPr>
          <a:xfrm>
            <a:off x="3267710" y="2637155"/>
            <a:ext cx="5656580" cy="37033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5" y="1224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8189" y="2652737"/>
            <a:ext cx="2665994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9445" y="2536190"/>
            <a:ext cx="25311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1061" y="4967293"/>
            <a:ext cx="1666246" cy="5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2925" y="4957768"/>
            <a:ext cx="1656725" cy="5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/>
          <a:stretch>
            <a:fillRect/>
          </a:stretch>
        </p:blipFill>
        <p:spPr>
          <a:xfrm>
            <a:off x="8112125" y="3717290"/>
            <a:ext cx="383984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195"/>
            <a:ext cx="8416925" cy="7975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5"/>
          <a:stretch>
            <a:fillRect/>
          </a:stretch>
        </p:blipFill>
        <p:spPr>
          <a:xfrm>
            <a:off x="1487805" y="1701445"/>
            <a:ext cx="11339830" cy="37405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1563" y="2153969"/>
            <a:ext cx="1694811" cy="5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9795" y="3316605"/>
            <a:ext cx="56121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8213" y="4478961"/>
            <a:ext cx="1551989" cy="5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/>
          <a:stretch>
            <a:fillRect/>
          </a:stretch>
        </p:blipFill>
        <p:spPr>
          <a:xfrm>
            <a:off x="6744335" y="4005580"/>
            <a:ext cx="383984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405211"/>
            <a:ext cx="1694811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2559239"/>
            <a:ext cx="2208967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3722805"/>
            <a:ext cx="1675768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483" y="4895909"/>
            <a:ext cx="1628161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/>
          <a:stretch>
            <a:fillRect/>
          </a:stretch>
        </p:blipFill>
        <p:spPr>
          <a:xfrm>
            <a:off x="5880100" y="1804670"/>
            <a:ext cx="492506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586513"/>
            <a:ext cx="1104483" cy="5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2778989"/>
            <a:ext cx="1628161" cy="45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3914228"/>
            <a:ext cx="1656725" cy="53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0"/>
          <a:stretch>
            <a:fillRect/>
          </a:stretch>
        </p:blipFill>
        <p:spPr>
          <a:xfrm>
            <a:off x="5375910" y="1432560"/>
            <a:ext cx="4811395" cy="315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420620"/>
            <a:ext cx="7999095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2087600"/>
            <a:ext cx="11340000" cy="495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5670" y="2425700"/>
            <a:ext cx="178625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7675" y="2426335"/>
            <a:ext cx="14312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1827" y="2554870"/>
            <a:ext cx="1142569" cy="5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9082" y="3756423"/>
            <a:ext cx="1028312" cy="51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3625" y="4652645"/>
            <a:ext cx="178435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6325" y="4796790"/>
            <a:ext cx="16370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58603" y="4957976"/>
            <a:ext cx="542720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02840" y="6017260"/>
            <a:ext cx="17665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188595"/>
            <a:ext cx="3298190" cy="228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65" y="440410"/>
            <a:ext cx="11340000" cy="3525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33725" y="693420"/>
            <a:ext cx="20980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6730" y="684530"/>
            <a:ext cx="16948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412" y="1917152"/>
            <a:ext cx="5008261" cy="5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3891" y="3117600"/>
            <a:ext cx="2208967" cy="4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9655" y="3029585"/>
            <a:ext cx="18192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724275"/>
            <a:ext cx="56229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476605"/>
            <a:ext cx="11340000" cy="2693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637155"/>
            <a:ext cx="7827010" cy="42456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568041"/>
            <a:ext cx="1047355" cy="5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545" y="2348865"/>
            <a:ext cx="18148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990" y="3357245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702477"/>
            <a:ext cx="1666246" cy="4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894798"/>
            <a:ext cx="971183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357245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2941" y="2524982"/>
            <a:ext cx="1666246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6550" y="3487420"/>
            <a:ext cx="248475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0" y="3285490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1462914"/>
            <a:ext cx="1666245" cy="51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708910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519262"/>
            <a:ext cx="533198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690788"/>
            <a:ext cx="542720" cy="4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805166"/>
            <a:ext cx="1123526" cy="5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8525" y="3645535"/>
            <a:ext cx="128333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1605069"/>
            <a:ext cx="1694811" cy="4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767333"/>
            <a:ext cx="1161612" cy="4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357245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1567058"/>
            <a:ext cx="2199445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065" y="2565400"/>
            <a:ext cx="20377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2729647"/>
            <a:ext cx="2170881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920823"/>
            <a:ext cx="42846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990" y="3357245"/>
            <a:ext cx="640905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25" y="1311275"/>
            <a:ext cx="249110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9722" y="2728873"/>
            <a:ext cx="2151838" cy="5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730" y="2586355"/>
            <a:ext cx="18567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43022" y="2852692"/>
            <a:ext cx="495113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6810" y="3734435"/>
            <a:ext cx="137350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0190" y="3715385"/>
            <a:ext cx="184023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185" y="3422650"/>
            <a:ext cx="4786630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1405473"/>
            <a:ext cx="2180403" cy="53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3900" y="2451100"/>
            <a:ext cx="20561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650" y="2451100"/>
            <a:ext cx="13404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213100"/>
            <a:ext cx="5046345" cy="349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6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1844675"/>
            <a:ext cx="7882890" cy="4201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2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188595"/>
            <a:ext cx="6868160" cy="3660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72865"/>
            <a:ext cx="11340000" cy="337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5175" y="3714115"/>
            <a:ext cx="24625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5845" y="3801994"/>
            <a:ext cx="1066397" cy="48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8212" y="4957187"/>
            <a:ext cx="1085440" cy="48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2016" y="4957187"/>
            <a:ext cx="1551989" cy="48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7255" y="6131474"/>
            <a:ext cx="1675768" cy="47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290" y="1577340"/>
            <a:ext cx="39985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632" y="2732359"/>
            <a:ext cx="1009269" cy="5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584" y="2732359"/>
            <a:ext cx="1542468" cy="5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725" y="3429000"/>
            <a:ext cx="6868160" cy="36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895"/>
            <a:ext cx="11340000" cy="23015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853055"/>
            <a:ext cx="6443345" cy="37826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