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6" r:id="rId6"/>
    <p:sldId id="344" r:id="rId7"/>
    <p:sldId id="343" r:id="rId8"/>
    <p:sldId id="342" r:id="rId9"/>
    <p:sldId id="340" r:id="rId10"/>
    <p:sldId id="338" r:id="rId11"/>
    <p:sldId id="337" r:id="rId12"/>
    <p:sldId id="336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705610"/>
            <a:ext cx="7620000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284855"/>
            <a:ext cx="6429375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71486"/>
            <a:ext cx="371335" cy="39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3285490"/>
            <a:ext cx="5179060" cy="330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1340000" cy="2426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997200"/>
            <a:ext cx="6913880" cy="37680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56190" cy="610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1484630"/>
            <a:ext cx="7124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1172825" cy="2456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7575" y="1790700"/>
            <a:ext cx="37592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149600"/>
            <a:ext cx="11172825" cy="339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664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11431"/>
            <a:ext cx="342770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91825"/>
            <a:ext cx="371335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109146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0160" y="3329940"/>
            <a:ext cx="12007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1415" y="4122420"/>
            <a:ext cx="100647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2998" y="5037532"/>
            <a:ext cx="962252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3834" y="5881057"/>
            <a:ext cx="998910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2130221"/>
            <a:ext cx="1133047" cy="51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80" t="14722"/>
          <a:stretch>
            <a:fillRect/>
          </a:stretch>
        </p:blipFill>
        <p:spPr>
          <a:xfrm>
            <a:off x="4439920" y="2853055"/>
            <a:ext cx="3669665" cy="383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1385874"/>
            <a:ext cx="2542216" cy="4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560" y="2205990"/>
            <a:ext cx="177482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3947160"/>
            <a:ext cx="68313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9395" y="3033912"/>
            <a:ext cx="761712" cy="3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3024386"/>
            <a:ext cx="1152090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460" y="3024386"/>
            <a:ext cx="742670" cy="3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4063365"/>
            <a:ext cx="103543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4853940"/>
            <a:ext cx="50215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2129984"/>
            <a:ext cx="1180654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2120447"/>
            <a:ext cx="723627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42972" y="2215814"/>
            <a:ext cx="361813" cy="1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2807087"/>
            <a:ext cx="295163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31" y="3455581"/>
            <a:ext cx="742670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1325"/>
            <a:ext cx="11340000" cy="19100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02166" y="4142326"/>
            <a:ext cx="780755" cy="2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1914" y="4791732"/>
            <a:ext cx="780755" cy="32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1687" y="4763082"/>
            <a:ext cx="733148" cy="36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1453151"/>
            <a:ext cx="1180654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7078" y="1453151"/>
            <a:ext cx="1618639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2111961"/>
            <a:ext cx="790277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2799415"/>
            <a:ext cx="380856" cy="31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38220"/>
            <a:ext cx="11340000" cy="13095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05188" y="3438946"/>
            <a:ext cx="1180654" cy="3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60045" y="1224280"/>
            <a:ext cx="7608615" cy="3804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132330"/>
            <a:ext cx="3493770" cy="376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60045" y="1224280"/>
            <a:ext cx="7464470" cy="2061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1462554"/>
            <a:ext cx="266599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052195"/>
            <a:ext cx="3493770" cy="376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434029"/>
            <a:ext cx="285643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3861435"/>
            <a:ext cx="271272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25445"/>
            <a:ext cx="6078220" cy="38779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50" y="1154150"/>
            <a:ext cx="11340000" cy="2537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23" y="2203687"/>
            <a:ext cx="437984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501390"/>
            <a:ext cx="5179060" cy="330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2025-01-10T05:09:35Z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